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p:regular r:id="rId22"/>
      <p:bold r:id="rId23"/>
      <p:italic r:id="rId24"/>
      <p:boldItalic r:id="rId25"/>
    </p:embeddedFont>
    <p:embeddedFont>
      <p:font typeface="Germania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3E2E3A-3511-4A43-A3DD-835F15D033C3}">
  <a:tblStyle styleId="{883E2E3A-3511-4A43-A3DD-835F15D033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regular.fntdata"/><Relationship Id="rId21" Type="http://schemas.openxmlformats.org/officeDocument/2006/relationships/slide" Target="slides/slide15.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GermaniaOne-regular.fntdata"/><Relationship Id="rId25"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c23cdf1c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c23cdf1c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8b8b57a5c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88b8b57a5c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c63d09f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c63d09f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c63d09f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c63d09f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c63d09f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c63d09f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c23cdf1c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c23cdf1c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c23cdf1c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c23cdf1c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8b8b57a5c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88b8b57a5c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Realistic stealth capabilities, the player has to manage line of sight, loudness as well as visibility to avoid detection, or to distract enemies enough for them to ignore the player’s presence. </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Fantasy vampire inspired abilities to aid the player</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Stealth game with destructible environments, contrary to other stealth games where environment is solid and no flashy actions can destroy walls.</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Immersive play on lighting engine, where the fog of war ebbs and flows to obscure the vision of the player</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Complex AI behavior, they live their own lives and routines during the game’s time, where each of them has their own individual work and tasks as well as needs.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c23cdf1c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c23cdf1c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c63306c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c63306c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c23cdf1c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c23cdf1c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c23cdf1c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c23cdf1c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c23cdf1c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c23cdf1c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c601b3a5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c601b3a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8" name="Shape 8"/>
        <p:cNvGrpSpPr/>
        <p:nvPr/>
      </p:nvGrpSpPr>
      <p:grpSpPr>
        <a:xfrm>
          <a:off x="0" y="0"/>
          <a:ext cx="0" cy="0"/>
          <a:chOff x="0" y="0"/>
          <a:chExt cx="0" cy="0"/>
        </a:xfrm>
      </p:grpSpPr>
      <p:sp>
        <p:nvSpPr>
          <p:cNvPr id="9" name="Google Shape;9;p2"/>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788825" y="3738200"/>
            <a:ext cx="3252600" cy="7893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3250" y="539500"/>
            <a:ext cx="7717500" cy="117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0"/>
              <a:buNone/>
              <a:defRPr sz="8000">
                <a:solidFill>
                  <a:schemeClr val="dk2"/>
                </a:solidFill>
              </a:defRPr>
            </a:lvl1pPr>
            <a:lvl2pPr lvl="1" algn="ctr">
              <a:spcBef>
                <a:spcPts val="0"/>
              </a:spcBef>
              <a:spcAft>
                <a:spcPts val="0"/>
              </a:spcAft>
              <a:buClr>
                <a:srgbClr val="D9D9D9"/>
              </a:buClr>
              <a:buSzPts val="8000"/>
              <a:buNone/>
              <a:defRPr sz="8000">
                <a:solidFill>
                  <a:srgbClr val="D9D9D9"/>
                </a:solidFill>
              </a:defRPr>
            </a:lvl2pPr>
            <a:lvl3pPr lvl="2" algn="ctr">
              <a:spcBef>
                <a:spcPts val="0"/>
              </a:spcBef>
              <a:spcAft>
                <a:spcPts val="0"/>
              </a:spcAft>
              <a:buClr>
                <a:srgbClr val="D9D9D9"/>
              </a:buClr>
              <a:buSzPts val="8000"/>
              <a:buNone/>
              <a:defRPr sz="8000">
                <a:solidFill>
                  <a:srgbClr val="D9D9D9"/>
                </a:solidFill>
              </a:defRPr>
            </a:lvl3pPr>
            <a:lvl4pPr lvl="3" algn="ctr">
              <a:spcBef>
                <a:spcPts val="0"/>
              </a:spcBef>
              <a:spcAft>
                <a:spcPts val="0"/>
              </a:spcAft>
              <a:buClr>
                <a:srgbClr val="D9D9D9"/>
              </a:buClr>
              <a:buSzPts val="8000"/>
              <a:buNone/>
              <a:defRPr sz="8000">
                <a:solidFill>
                  <a:srgbClr val="D9D9D9"/>
                </a:solidFill>
              </a:defRPr>
            </a:lvl4pPr>
            <a:lvl5pPr lvl="4" algn="ctr">
              <a:spcBef>
                <a:spcPts val="0"/>
              </a:spcBef>
              <a:spcAft>
                <a:spcPts val="0"/>
              </a:spcAft>
              <a:buClr>
                <a:srgbClr val="D9D9D9"/>
              </a:buClr>
              <a:buSzPts val="8000"/>
              <a:buNone/>
              <a:defRPr sz="8000">
                <a:solidFill>
                  <a:srgbClr val="D9D9D9"/>
                </a:solidFill>
              </a:defRPr>
            </a:lvl5pPr>
            <a:lvl6pPr lvl="5" algn="ctr">
              <a:spcBef>
                <a:spcPts val="0"/>
              </a:spcBef>
              <a:spcAft>
                <a:spcPts val="0"/>
              </a:spcAft>
              <a:buClr>
                <a:srgbClr val="D9D9D9"/>
              </a:buClr>
              <a:buSzPts val="8000"/>
              <a:buNone/>
              <a:defRPr sz="8000">
                <a:solidFill>
                  <a:srgbClr val="D9D9D9"/>
                </a:solidFill>
              </a:defRPr>
            </a:lvl6pPr>
            <a:lvl7pPr lvl="6" algn="ctr">
              <a:spcBef>
                <a:spcPts val="0"/>
              </a:spcBef>
              <a:spcAft>
                <a:spcPts val="0"/>
              </a:spcAft>
              <a:buClr>
                <a:srgbClr val="D9D9D9"/>
              </a:buClr>
              <a:buSzPts val="8000"/>
              <a:buNone/>
              <a:defRPr sz="8000">
                <a:solidFill>
                  <a:srgbClr val="D9D9D9"/>
                </a:solidFill>
              </a:defRPr>
            </a:lvl7pPr>
            <a:lvl8pPr lvl="7" algn="ctr">
              <a:spcBef>
                <a:spcPts val="0"/>
              </a:spcBef>
              <a:spcAft>
                <a:spcPts val="0"/>
              </a:spcAft>
              <a:buClr>
                <a:srgbClr val="D9D9D9"/>
              </a:buClr>
              <a:buSzPts val="8000"/>
              <a:buNone/>
              <a:defRPr sz="8000">
                <a:solidFill>
                  <a:srgbClr val="D9D9D9"/>
                </a:solidFill>
              </a:defRPr>
            </a:lvl8pPr>
            <a:lvl9pPr lvl="8" algn="ctr">
              <a:spcBef>
                <a:spcPts val="0"/>
              </a:spcBef>
              <a:spcAft>
                <a:spcPts val="0"/>
              </a:spcAft>
              <a:buClr>
                <a:srgbClr val="D9D9D9"/>
              </a:buClr>
              <a:buSzPts val="8000"/>
              <a:buNone/>
              <a:defRPr sz="8000">
                <a:solidFill>
                  <a:srgbClr val="D9D9D9"/>
                </a:solidFill>
              </a:defRPr>
            </a:lvl9pPr>
          </a:lstStyle>
          <a:p/>
        </p:txBody>
      </p:sp>
      <p:sp>
        <p:nvSpPr>
          <p:cNvPr id="12" name="Google Shape;12;p2"/>
          <p:cNvSpPr txBox="1"/>
          <p:nvPr>
            <p:ph idx="1" type="subTitle"/>
          </p:nvPr>
        </p:nvSpPr>
        <p:spPr>
          <a:xfrm>
            <a:off x="1010975" y="3906950"/>
            <a:ext cx="2808300" cy="451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5" name="Shape 45"/>
        <p:cNvGrpSpPr/>
        <p:nvPr/>
      </p:nvGrpSpPr>
      <p:grpSpPr>
        <a:xfrm>
          <a:off x="0" y="0"/>
          <a:ext cx="0" cy="0"/>
          <a:chOff x="0" y="0"/>
          <a:chExt cx="0" cy="0"/>
        </a:xfrm>
      </p:grpSpPr>
      <p:sp>
        <p:nvSpPr>
          <p:cNvPr id="46" name="Google Shape;46;p11"/>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713250" y="1584900"/>
            <a:ext cx="7717500" cy="135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48" name="Google Shape;48;p11"/>
          <p:cNvSpPr txBox="1"/>
          <p:nvPr>
            <p:ph idx="1" type="subTitle"/>
          </p:nvPr>
        </p:nvSpPr>
        <p:spPr>
          <a:xfrm>
            <a:off x="713250" y="3083100"/>
            <a:ext cx="7717500" cy="47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1"/>
        </a:solidFill>
      </p:bgPr>
    </p:bg>
    <p:spTree>
      <p:nvGrpSpPr>
        <p:cNvPr id="50" name="Shape 50"/>
        <p:cNvGrpSpPr/>
        <p:nvPr/>
      </p:nvGrpSpPr>
      <p:grpSpPr>
        <a:xfrm>
          <a:off x="0" y="0"/>
          <a:ext cx="0" cy="0"/>
          <a:chOff x="0" y="0"/>
          <a:chExt cx="0" cy="0"/>
        </a:xfrm>
      </p:grpSpPr>
      <p:sp>
        <p:nvSpPr>
          <p:cNvPr id="51" name="Google Shape;51;p13"/>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idx="1" type="subTitle"/>
          </p:nvPr>
        </p:nvSpPr>
        <p:spPr>
          <a:xfrm>
            <a:off x="713275"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3" name="Google Shape;53;p13"/>
          <p:cNvSpPr txBox="1"/>
          <p:nvPr>
            <p:ph idx="2" type="subTitle"/>
          </p:nvPr>
        </p:nvSpPr>
        <p:spPr>
          <a:xfrm>
            <a:off x="713250"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54" name="Google Shape;54;p13"/>
          <p:cNvSpPr txBox="1"/>
          <p:nvPr>
            <p:ph hasCustomPrompt="1" type="title"/>
          </p:nvPr>
        </p:nvSpPr>
        <p:spPr>
          <a:xfrm>
            <a:off x="1108030"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55" name="Google Shape;55;p13"/>
          <p:cNvSpPr txBox="1"/>
          <p:nvPr>
            <p:ph idx="3" type="subTitle"/>
          </p:nvPr>
        </p:nvSpPr>
        <p:spPr>
          <a:xfrm>
            <a:off x="2677509"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 name="Google Shape;56;p13"/>
          <p:cNvSpPr txBox="1"/>
          <p:nvPr>
            <p:ph idx="4" type="subTitle"/>
          </p:nvPr>
        </p:nvSpPr>
        <p:spPr>
          <a:xfrm>
            <a:off x="2677490"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57" name="Google Shape;57;p13"/>
          <p:cNvSpPr txBox="1"/>
          <p:nvPr>
            <p:ph hasCustomPrompt="1" idx="5" type="title"/>
          </p:nvPr>
        </p:nvSpPr>
        <p:spPr>
          <a:xfrm>
            <a:off x="3072269"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58" name="Google Shape;58;p13"/>
          <p:cNvSpPr txBox="1"/>
          <p:nvPr>
            <p:ph idx="6" type="subTitle"/>
          </p:nvPr>
        </p:nvSpPr>
        <p:spPr>
          <a:xfrm>
            <a:off x="4641743"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9" name="Google Shape;59;p13"/>
          <p:cNvSpPr txBox="1"/>
          <p:nvPr>
            <p:ph idx="7" type="subTitle"/>
          </p:nvPr>
        </p:nvSpPr>
        <p:spPr>
          <a:xfrm>
            <a:off x="4641729"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60" name="Google Shape;60;p13"/>
          <p:cNvSpPr txBox="1"/>
          <p:nvPr>
            <p:ph hasCustomPrompt="1" idx="8" type="title"/>
          </p:nvPr>
        </p:nvSpPr>
        <p:spPr>
          <a:xfrm>
            <a:off x="5036509"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61" name="Google Shape;61;p13"/>
          <p:cNvSpPr txBox="1"/>
          <p:nvPr>
            <p:ph idx="9" type="subTitle"/>
          </p:nvPr>
        </p:nvSpPr>
        <p:spPr>
          <a:xfrm>
            <a:off x="6605977" y="3158675"/>
            <a:ext cx="18249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13"/>
          <p:cNvSpPr txBox="1"/>
          <p:nvPr>
            <p:ph idx="13" type="subTitle"/>
          </p:nvPr>
        </p:nvSpPr>
        <p:spPr>
          <a:xfrm>
            <a:off x="6605969" y="2672425"/>
            <a:ext cx="18249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63" name="Google Shape;63;p13"/>
          <p:cNvSpPr txBox="1"/>
          <p:nvPr>
            <p:ph hasCustomPrompt="1" idx="14" type="title"/>
          </p:nvPr>
        </p:nvSpPr>
        <p:spPr>
          <a:xfrm>
            <a:off x="7000748" y="2087725"/>
            <a:ext cx="1035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64" name="Google Shape;64;p13"/>
          <p:cNvSpPr txBox="1"/>
          <p:nvPr>
            <p:ph idx="15" type="title"/>
          </p:nvPr>
        </p:nvSpPr>
        <p:spPr>
          <a:xfrm>
            <a:off x="713250" y="54025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65" name="Shape 65"/>
        <p:cNvGrpSpPr/>
        <p:nvPr/>
      </p:nvGrpSpPr>
      <p:grpSpPr>
        <a:xfrm>
          <a:off x="0" y="0"/>
          <a:ext cx="0" cy="0"/>
          <a:chOff x="0" y="0"/>
          <a:chExt cx="0" cy="0"/>
        </a:xfrm>
      </p:grpSpPr>
      <p:sp>
        <p:nvSpPr>
          <p:cNvPr id="66" name="Google Shape;66;p14"/>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idx="1" type="subTitle"/>
          </p:nvPr>
        </p:nvSpPr>
        <p:spPr>
          <a:xfrm>
            <a:off x="2977200" y="1869375"/>
            <a:ext cx="4408800" cy="12858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4"/>
          <p:cNvSpPr txBox="1"/>
          <p:nvPr>
            <p:ph idx="2" type="subTitle"/>
          </p:nvPr>
        </p:nvSpPr>
        <p:spPr>
          <a:xfrm>
            <a:off x="2977200" y="3284375"/>
            <a:ext cx="4408800" cy="443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Font typeface="Germania One"/>
              <a:buNone/>
              <a:defRPr sz="3000">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1_2">
    <p:bg>
      <p:bgPr>
        <a:solidFill>
          <a:schemeClr val="dk1"/>
        </a:solidFill>
      </p:bgPr>
    </p:bg>
    <p:spTree>
      <p:nvGrpSpPr>
        <p:cNvPr id="69" name="Shape 69"/>
        <p:cNvGrpSpPr/>
        <p:nvPr/>
      </p:nvGrpSpPr>
      <p:grpSpPr>
        <a:xfrm>
          <a:off x="0" y="0"/>
          <a:ext cx="0" cy="0"/>
          <a:chOff x="0" y="0"/>
          <a:chExt cx="0" cy="0"/>
        </a:xfrm>
      </p:grpSpPr>
      <p:sp>
        <p:nvSpPr>
          <p:cNvPr id="70" name="Google Shape;70;p15"/>
          <p:cNvSpPr/>
          <p:nvPr/>
        </p:nvSpPr>
        <p:spPr>
          <a:xfrm>
            <a:off x="341700" y="286350"/>
            <a:ext cx="8460600" cy="4570800"/>
          </a:xfrm>
          <a:prstGeom prst="rect">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hasCustomPrompt="1" type="title"/>
          </p:nvPr>
        </p:nvSpPr>
        <p:spPr>
          <a:xfrm>
            <a:off x="1654500" y="537213"/>
            <a:ext cx="5835000" cy="8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2" name="Google Shape;72;p15"/>
          <p:cNvSpPr txBox="1"/>
          <p:nvPr>
            <p:ph idx="1" type="subTitle"/>
          </p:nvPr>
        </p:nvSpPr>
        <p:spPr>
          <a:xfrm>
            <a:off x="1654500" y="1359213"/>
            <a:ext cx="58350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3" name="Google Shape;73;p15"/>
          <p:cNvSpPr txBox="1"/>
          <p:nvPr>
            <p:ph hasCustomPrompt="1" idx="2" type="title"/>
          </p:nvPr>
        </p:nvSpPr>
        <p:spPr>
          <a:xfrm>
            <a:off x="1654500" y="3365488"/>
            <a:ext cx="5835000" cy="8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4" name="Google Shape;74;p15"/>
          <p:cNvSpPr txBox="1"/>
          <p:nvPr>
            <p:ph idx="3" type="subTitle"/>
          </p:nvPr>
        </p:nvSpPr>
        <p:spPr>
          <a:xfrm>
            <a:off x="1654500" y="4187488"/>
            <a:ext cx="58350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5" name="Google Shape;75;p15"/>
          <p:cNvSpPr txBox="1"/>
          <p:nvPr>
            <p:ph hasCustomPrompt="1" idx="4" type="title"/>
          </p:nvPr>
        </p:nvSpPr>
        <p:spPr>
          <a:xfrm>
            <a:off x="1654500" y="1951350"/>
            <a:ext cx="5835000" cy="8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76" name="Google Shape;76;p15"/>
          <p:cNvSpPr txBox="1"/>
          <p:nvPr>
            <p:ph idx="5" type="subTitle"/>
          </p:nvPr>
        </p:nvSpPr>
        <p:spPr>
          <a:xfrm>
            <a:off x="1654500" y="2773350"/>
            <a:ext cx="58350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
    <p:bg>
      <p:bgPr>
        <a:solidFill>
          <a:schemeClr val="dk1"/>
        </a:solidFill>
      </p:bgPr>
    </p:bg>
    <p:spTree>
      <p:nvGrpSpPr>
        <p:cNvPr id="77" name="Shape 77"/>
        <p:cNvGrpSpPr/>
        <p:nvPr/>
      </p:nvGrpSpPr>
      <p:grpSpPr>
        <a:xfrm>
          <a:off x="0" y="0"/>
          <a:ext cx="0" cy="0"/>
          <a:chOff x="0" y="0"/>
          <a:chExt cx="0" cy="0"/>
        </a:xfrm>
      </p:grpSpPr>
      <p:sp>
        <p:nvSpPr>
          <p:cNvPr id="78" name="Google Shape;78;p16"/>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_2">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_1">
    <p:bg>
      <p:bgPr>
        <a:solidFill>
          <a:schemeClr val="dk1"/>
        </a:solidFill>
      </p:bgPr>
    </p:bg>
    <p:spTree>
      <p:nvGrpSpPr>
        <p:cNvPr id="82" name="Shape 82"/>
        <p:cNvGrpSpPr/>
        <p:nvPr/>
      </p:nvGrpSpPr>
      <p:grpSpPr>
        <a:xfrm>
          <a:off x="0" y="0"/>
          <a:ext cx="0" cy="0"/>
          <a:chOff x="0" y="0"/>
          <a:chExt cx="0" cy="0"/>
        </a:xfrm>
      </p:grpSpPr>
      <p:sp>
        <p:nvSpPr>
          <p:cNvPr id="83" name="Google Shape;83;p18"/>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18"/>
          <p:cNvSpPr txBox="1"/>
          <p:nvPr>
            <p:ph idx="1" type="subTitle"/>
          </p:nvPr>
        </p:nvSpPr>
        <p:spPr>
          <a:xfrm>
            <a:off x="713250" y="1642475"/>
            <a:ext cx="5283900" cy="2561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3">
    <p:bg>
      <p:bgPr>
        <a:solidFill>
          <a:schemeClr val="dk1"/>
        </a:solidFill>
      </p:bgPr>
    </p:bg>
    <p:spTree>
      <p:nvGrpSpPr>
        <p:cNvPr id="86" name="Shape 86"/>
        <p:cNvGrpSpPr/>
        <p:nvPr/>
      </p:nvGrpSpPr>
      <p:grpSpPr>
        <a:xfrm>
          <a:off x="0" y="0"/>
          <a:ext cx="0" cy="0"/>
          <a:chOff x="0" y="0"/>
          <a:chExt cx="0" cy="0"/>
        </a:xfrm>
      </p:grpSpPr>
      <p:sp>
        <p:nvSpPr>
          <p:cNvPr id="87" name="Google Shape;87;p19"/>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19"/>
          <p:cNvSpPr txBox="1"/>
          <p:nvPr>
            <p:ph idx="1" type="subTitle"/>
          </p:nvPr>
        </p:nvSpPr>
        <p:spPr>
          <a:xfrm>
            <a:off x="4495175" y="2493425"/>
            <a:ext cx="3639300" cy="1029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19"/>
          <p:cNvSpPr txBox="1"/>
          <p:nvPr>
            <p:ph idx="2" type="subTitle"/>
          </p:nvPr>
        </p:nvSpPr>
        <p:spPr>
          <a:xfrm>
            <a:off x="4495175" y="2074700"/>
            <a:ext cx="3639300" cy="418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3_1">
    <p:bg>
      <p:bgPr>
        <a:solidFill>
          <a:schemeClr val="dk1"/>
        </a:solidFill>
      </p:bgPr>
    </p:bg>
    <p:spTree>
      <p:nvGrpSpPr>
        <p:cNvPr id="91" name="Shape 91"/>
        <p:cNvGrpSpPr/>
        <p:nvPr/>
      </p:nvGrpSpPr>
      <p:grpSpPr>
        <a:xfrm>
          <a:off x="0" y="0"/>
          <a:ext cx="0" cy="0"/>
          <a:chOff x="0" y="0"/>
          <a:chExt cx="0" cy="0"/>
        </a:xfrm>
      </p:grpSpPr>
      <p:sp>
        <p:nvSpPr>
          <p:cNvPr id="92" name="Google Shape;92;p20"/>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20"/>
          <p:cNvSpPr txBox="1"/>
          <p:nvPr>
            <p:ph idx="1" type="subTitle"/>
          </p:nvPr>
        </p:nvSpPr>
        <p:spPr>
          <a:xfrm>
            <a:off x="713225" y="2548550"/>
            <a:ext cx="5943000" cy="1397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20"/>
          <p:cNvSpPr txBox="1"/>
          <p:nvPr>
            <p:ph idx="2" type="subTitle"/>
          </p:nvPr>
        </p:nvSpPr>
        <p:spPr>
          <a:xfrm>
            <a:off x="713225" y="1914850"/>
            <a:ext cx="5943000" cy="633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3114002" y="1671400"/>
            <a:ext cx="4311300" cy="102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4800"/>
              <a:buNone/>
              <a:defRPr sz="4800">
                <a:solidFill>
                  <a:schemeClr val="dk2"/>
                </a:solidFill>
              </a:defRPr>
            </a:lvl2pPr>
            <a:lvl3pPr lvl="2">
              <a:spcBef>
                <a:spcPts val="0"/>
              </a:spcBef>
              <a:spcAft>
                <a:spcPts val="0"/>
              </a:spcAft>
              <a:buClr>
                <a:schemeClr val="dk2"/>
              </a:buClr>
              <a:buSzPts val="4800"/>
              <a:buNone/>
              <a:defRPr sz="4800">
                <a:solidFill>
                  <a:schemeClr val="dk2"/>
                </a:solidFill>
              </a:defRPr>
            </a:lvl3pPr>
            <a:lvl4pPr lvl="3">
              <a:spcBef>
                <a:spcPts val="0"/>
              </a:spcBef>
              <a:spcAft>
                <a:spcPts val="0"/>
              </a:spcAft>
              <a:buClr>
                <a:schemeClr val="dk2"/>
              </a:buClr>
              <a:buSzPts val="4800"/>
              <a:buNone/>
              <a:defRPr sz="4800">
                <a:solidFill>
                  <a:schemeClr val="dk2"/>
                </a:solidFill>
              </a:defRPr>
            </a:lvl4pPr>
            <a:lvl5pPr lvl="4">
              <a:spcBef>
                <a:spcPts val="0"/>
              </a:spcBef>
              <a:spcAft>
                <a:spcPts val="0"/>
              </a:spcAft>
              <a:buClr>
                <a:schemeClr val="dk2"/>
              </a:buClr>
              <a:buSzPts val="4800"/>
              <a:buNone/>
              <a:defRPr sz="4800">
                <a:solidFill>
                  <a:schemeClr val="dk2"/>
                </a:solidFill>
              </a:defRPr>
            </a:lvl5pPr>
            <a:lvl6pPr lvl="5">
              <a:spcBef>
                <a:spcPts val="0"/>
              </a:spcBef>
              <a:spcAft>
                <a:spcPts val="0"/>
              </a:spcAft>
              <a:buClr>
                <a:schemeClr val="dk2"/>
              </a:buClr>
              <a:buSzPts val="4800"/>
              <a:buNone/>
              <a:defRPr sz="4800">
                <a:solidFill>
                  <a:schemeClr val="dk2"/>
                </a:solidFill>
              </a:defRPr>
            </a:lvl6pPr>
            <a:lvl7pPr lvl="6">
              <a:spcBef>
                <a:spcPts val="0"/>
              </a:spcBef>
              <a:spcAft>
                <a:spcPts val="0"/>
              </a:spcAft>
              <a:buClr>
                <a:schemeClr val="dk2"/>
              </a:buClr>
              <a:buSzPts val="4800"/>
              <a:buNone/>
              <a:defRPr sz="4800">
                <a:solidFill>
                  <a:schemeClr val="dk2"/>
                </a:solidFill>
              </a:defRPr>
            </a:lvl7pPr>
            <a:lvl8pPr lvl="7">
              <a:spcBef>
                <a:spcPts val="0"/>
              </a:spcBef>
              <a:spcAft>
                <a:spcPts val="0"/>
              </a:spcAft>
              <a:buClr>
                <a:schemeClr val="dk2"/>
              </a:buClr>
              <a:buSzPts val="4800"/>
              <a:buNone/>
              <a:defRPr sz="4800">
                <a:solidFill>
                  <a:schemeClr val="dk2"/>
                </a:solidFill>
              </a:defRPr>
            </a:lvl8pPr>
            <a:lvl9pPr lvl="8">
              <a:spcBef>
                <a:spcPts val="0"/>
              </a:spcBef>
              <a:spcAft>
                <a:spcPts val="0"/>
              </a:spcAft>
              <a:buClr>
                <a:schemeClr val="dk2"/>
              </a:buClr>
              <a:buSzPts val="4800"/>
              <a:buNone/>
              <a:defRPr sz="4800">
                <a:solidFill>
                  <a:schemeClr val="dk2"/>
                </a:solidFill>
              </a:defRPr>
            </a:lvl9pPr>
          </a:lstStyle>
          <a:p/>
        </p:txBody>
      </p:sp>
      <p:sp>
        <p:nvSpPr>
          <p:cNvPr id="17" name="Google Shape;17;p3"/>
          <p:cNvSpPr txBox="1"/>
          <p:nvPr>
            <p:ph hasCustomPrompt="1" idx="2" type="title"/>
          </p:nvPr>
        </p:nvSpPr>
        <p:spPr>
          <a:xfrm>
            <a:off x="1718701" y="1671188"/>
            <a:ext cx="1395600" cy="1023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7200"/>
              <a:buNone/>
              <a:defRPr sz="7200">
                <a:solidFill>
                  <a:schemeClr val="dk2"/>
                </a:solidFill>
              </a:defRPr>
            </a:lvl1pPr>
            <a:lvl2pPr lvl="1" rtl="0" algn="r">
              <a:spcBef>
                <a:spcPts val="0"/>
              </a:spcBef>
              <a:spcAft>
                <a:spcPts val="0"/>
              </a:spcAft>
              <a:buClr>
                <a:schemeClr val="dk2"/>
              </a:buClr>
              <a:buSzPts val="6000"/>
              <a:buNone/>
              <a:defRPr sz="6000">
                <a:solidFill>
                  <a:schemeClr val="dk2"/>
                </a:solidFill>
              </a:defRPr>
            </a:lvl2pPr>
            <a:lvl3pPr lvl="2" rtl="0" algn="r">
              <a:spcBef>
                <a:spcPts val="0"/>
              </a:spcBef>
              <a:spcAft>
                <a:spcPts val="0"/>
              </a:spcAft>
              <a:buClr>
                <a:schemeClr val="dk2"/>
              </a:buClr>
              <a:buSzPts val="6000"/>
              <a:buNone/>
              <a:defRPr sz="6000">
                <a:solidFill>
                  <a:schemeClr val="dk2"/>
                </a:solidFill>
              </a:defRPr>
            </a:lvl3pPr>
            <a:lvl4pPr lvl="3" rtl="0" algn="r">
              <a:spcBef>
                <a:spcPts val="0"/>
              </a:spcBef>
              <a:spcAft>
                <a:spcPts val="0"/>
              </a:spcAft>
              <a:buClr>
                <a:schemeClr val="dk2"/>
              </a:buClr>
              <a:buSzPts val="6000"/>
              <a:buNone/>
              <a:defRPr sz="6000">
                <a:solidFill>
                  <a:schemeClr val="dk2"/>
                </a:solidFill>
              </a:defRPr>
            </a:lvl4pPr>
            <a:lvl5pPr lvl="4" rtl="0" algn="r">
              <a:spcBef>
                <a:spcPts val="0"/>
              </a:spcBef>
              <a:spcAft>
                <a:spcPts val="0"/>
              </a:spcAft>
              <a:buClr>
                <a:schemeClr val="dk2"/>
              </a:buClr>
              <a:buSzPts val="6000"/>
              <a:buNone/>
              <a:defRPr sz="6000">
                <a:solidFill>
                  <a:schemeClr val="dk2"/>
                </a:solidFill>
              </a:defRPr>
            </a:lvl5pPr>
            <a:lvl6pPr lvl="5" rtl="0" algn="r">
              <a:spcBef>
                <a:spcPts val="0"/>
              </a:spcBef>
              <a:spcAft>
                <a:spcPts val="0"/>
              </a:spcAft>
              <a:buClr>
                <a:schemeClr val="dk2"/>
              </a:buClr>
              <a:buSzPts val="6000"/>
              <a:buNone/>
              <a:defRPr sz="6000">
                <a:solidFill>
                  <a:schemeClr val="dk2"/>
                </a:solidFill>
              </a:defRPr>
            </a:lvl6pPr>
            <a:lvl7pPr lvl="6" rtl="0" algn="r">
              <a:spcBef>
                <a:spcPts val="0"/>
              </a:spcBef>
              <a:spcAft>
                <a:spcPts val="0"/>
              </a:spcAft>
              <a:buClr>
                <a:schemeClr val="dk2"/>
              </a:buClr>
              <a:buSzPts val="6000"/>
              <a:buNone/>
              <a:defRPr sz="6000">
                <a:solidFill>
                  <a:schemeClr val="dk2"/>
                </a:solidFill>
              </a:defRPr>
            </a:lvl7pPr>
            <a:lvl8pPr lvl="7" rtl="0" algn="r">
              <a:spcBef>
                <a:spcPts val="0"/>
              </a:spcBef>
              <a:spcAft>
                <a:spcPts val="0"/>
              </a:spcAft>
              <a:buClr>
                <a:schemeClr val="dk2"/>
              </a:buClr>
              <a:buSzPts val="6000"/>
              <a:buNone/>
              <a:defRPr sz="6000">
                <a:solidFill>
                  <a:schemeClr val="dk2"/>
                </a:solidFill>
              </a:defRPr>
            </a:lvl8pPr>
            <a:lvl9pPr lvl="8" rtl="0" algn="r">
              <a:spcBef>
                <a:spcPts val="0"/>
              </a:spcBef>
              <a:spcAft>
                <a:spcPts val="0"/>
              </a:spcAft>
              <a:buClr>
                <a:schemeClr val="dk2"/>
              </a:buClr>
              <a:buSzPts val="6000"/>
              <a:buNone/>
              <a:defRPr sz="6000">
                <a:solidFill>
                  <a:schemeClr val="dk2"/>
                </a:solidFill>
              </a:defRPr>
            </a:lvl9pPr>
          </a:lstStyle>
          <a:p>
            <a:r>
              <a:t>xx%</a:t>
            </a:r>
          </a:p>
        </p:txBody>
      </p:sp>
      <p:sp>
        <p:nvSpPr>
          <p:cNvPr id="18" name="Google Shape;18;p3"/>
          <p:cNvSpPr txBox="1"/>
          <p:nvPr>
            <p:ph idx="1" type="subTitle"/>
          </p:nvPr>
        </p:nvSpPr>
        <p:spPr>
          <a:xfrm>
            <a:off x="1152000" y="2986013"/>
            <a:ext cx="6840000" cy="4971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3_1_1">
    <p:bg>
      <p:bgPr>
        <a:solidFill>
          <a:schemeClr val="dk1"/>
        </a:solidFill>
      </p:bgPr>
    </p:bg>
    <p:spTree>
      <p:nvGrpSpPr>
        <p:cNvPr id="96" name="Shape 96"/>
        <p:cNvGrpSpPr/>
        <p:nvPr/>
      </p:nvGrpSpPr>
      <p:grpSpPr>
        <a:xfrm>
          <a:off x="0" y="0"/>
          <a:ext cx="0" cy="0"/>
          <a:chOff x="0" y="0"/>
          <a:chExt cx="0" cy="0"/>
        </a:xfrm>
      </p:grpSpPr>
      <p:sp>
        <p:nvSpPr>
          <p:cNvPr id="97" name="Google Shape;97;p21"/>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 name="Google Shape;99;p21"/>
          <p:cNvSpPr txBox="1"/>
          <p:nvPr>
            <p:ph idx="1" type="subTitle"/>
          </p:nvPr>
        </p:nvSpPr>
        <p:spPr>
          <a:xfrm>
            <a:off x="713225" y="2319950"/>
            <a:ext cx="2463600" cy="1525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21"/>
          <p:cNvSpPr txBox="1"/>
          <p:nvPr>
            <p:ph idx="2" type="subTitle"/>
          </p:nvPr>
        </p:nvSpPr>
        <p:spPr>
          <a:xfrm>
            <a:off x="713225" y="1932525"/>
            <a:ext cx="2463600" cy="387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3_1_1_1">
    <p:bg>
      <p:bgPr>
        <a:solidFill>
          <a:schemeClr val="dk1"/>
        </a:solidFill>
      </p:bgPr>
    </p:bg>
    <p:spTree>
      <p:nvGrpSpPr>
        <p:cNvPr id="101" name="Shape 101"/>
        <p:cNvGrpSpPr/>
        <p:nvPr/>
      </p:nvGrpSpPr>
      <p:grpSpPr>
        <a:xfrm>
          <a:off x="0" y="0"/>
          <a:ext cx="0" cy="0"/>
          <a:chOff x="0" y="0"/>
          <a:chExt cx="0" cy="0"/>
        </a:xfrm>
      </p:grpSpPr>
      <p:sp>
        <p:nvSpPr>
          <p:cNvPr id="102" name="Google Shape;102;p22"/>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2"/>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4" name="Google Shape;104;p22"/>
          <p:cNvSpPr txBox="1"/>
          <p:nvPr>
            <p:ph idx="1" type="subTitle"/>
          </p:nvPr>
        </p:nvSpPr>
        <p:spPr>
          <a:xfrm>
            <a:off x="5967150" y="2319950"/>
            <a:ext cx="2463600" cy="152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05" name="Google Shape;105;p22"/>
          <p:cNvSpPr txBox="1"/>
          <p:nvPr>
            <p:ph idx="2" type="subTitle"/>
          </p:nvPr>
        </p:nvSpPr>
        <p:spPr>
          <a:xfrm>
            <a:off x="5967150" y="1932525"/>
            <a:ext cx="2463600" cy="38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Germania One"/>
              <a:buNone/>
              <a:defRPr>
                <a:latin typeface="Germania One"/>
                <a:ea typeface="Germania One"/>
                <a:cs typeface="Germania One"/>
                <a:sym typeface="Germania 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2">
    <p:bg>
      <p:bgPr>
        <a:solidFill>
          <a:schemeClr val="dk1"/>
        </a:solidFill>
      </p:bgPr>
    </p:bg>
    <p:spTree>
      <p:nvGrpSpPr>
        <p:cNvPr id="106" name="Shape 106"/>
        <p:cNvGrpSpPr/>
        <p:nvPr/>
      </p:nvGrpSpPr>
      <p:grpSpPr>
        <a:xfrm>
          <a:off x="0" y="0"/>
          <a:ext cx="0" cy="0"/>
          <a:chOff x="0" y="0"/>
          <a:chExt cx="0" cy="0"/>
        </a:xfrm>
      </p:grpSpPr>
      <p:sp>
        <p:nvSpPr>
          <p:cNvPr id="107" name="Google Shape;107;p23"/>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3"/>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23"/>
          <p:cNvSpPr txBox="1"/>
          <p:nvPr>
            <p:ph idx="1" type="subTitle"/>
          </p:nvPr>
        </p:nvSpPr>
        <p:spPr>
          <a:xfrm>
            <a:off x="1386225" y="3146125"/>
            <a:ext cx="2550300" cy="13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0" name="Google Shape;110;p23"/>
          <p:cNvSpPr txBox="1"/>
          <p:nvPr>
            <p:ph idx="2" type="subTitle"/>
          </p:nvPr>
        </p:nvSpPr>
        <p:spPr>
          <a:xfrm>
            <a:off x="5207500" y="3146125"/>
            <a:ext cx="2550300" cy="13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1" name="Google Shape;111;p23"/>
          <p:cNvSpPr txBox="1"/>
          <p:nvPr>
            <p:ph idx="3" type="subTitle"/>
          </p:nvPr>
        </p:nvSpPr>
        <p:spPr>
          <a:xfrm>
            <a:off x="1386225" y="2713825"/>
            <a:ext cx="2550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12" name="Google Shape;112;p23"/>
          <p:cNvSpPr txBox="1"/>
          <p:nvPr>
            <p:ph idx="4" type="subTitle"/>
          </p:nvPr>
        </p:nvSpPr>
        <p:spPr>
          <a:xfrm>
            <a:off x="5207500" y="2713825"/>
            <a:ext cx="25503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_1_1">
    <p:bg>
      <p:bgPr>
        <a:solidFill>
          <a:schemeClr val="dk1"/>
        </a:solidFill>
      </p:bgPr>
    </p:bg>
    <p:spTree>
      <p:nvGrpSpPr>
        <p:cNvPr id="113" name="Shape 113"/>
        <p:cNvGrpSpPr/>
        <p:nvPr/>
      </p:nvGrpSpPr>
      <p:grpSpPr>
        <a:xfrm>
          <a:off x="0" y="0"/>
          <a:ext cx="0" cy="0"/>
          <a:chOff x="0" y="0"/>
          <a:chExt cx="0" cy="0"/>
        </a:xfrm>
      </p:grpSpPr>
      <p:sp>
        <p:nvSpPr>
          <p:cNvPr id="114" name="Google Shape;114;p24"/>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4"/>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24"/>
          <p:cNvSpPr txBox="1"/>
          <p:nvPr>
            <p:ph idx="1" type="subTitle"/>
          </p:nvPr>
        </p:nvSpPr>
        <p:spPr>
          <a:xfrm>
            <a:off x="941881" y="3266375"/>
            <a:ext cx="2264700" cy="9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7" name="Google Shape;117;p24"/>
          <p:cNvSpPr txBox="1"/>
          <p:nvPr>
            <p:ph idx="2" type="subTitle"/>
          </p:nvPr>
        </p:nvSpPr>
        <p:spPr>
          <a:xfrm>
            <a:off x="941850" y="2780125"/>
            <a:ext cx="22647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18" name="Google Shape;118;p24"/>
          <p:cNvSpPr txBox="1"/>
          <p:nvPr>
            <p:ph idx="3" type="subTitle"/>
          </p:nvPr>
        </p:nvSpPr>
        <p:spPr>
          <a:xfrm>
            <a:off x="3439592" y="3266375"/>
            <a:ext cx="2264700" cy="9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p24"/>
          <p:cNvSpPr txBox="1"/>
          <p:nvPr>
            <p:ph idx="4" type="subTitle"/>
          </p:nvPr>
        </p:nvSpPr>
        <p:spPr>
          <a:xfrm>
            <a:off x="3439561" y="2780125"/>
            <a:ext cx="22647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20" name="Google Shape;120;p24"/>
          <p:cNvSpPr txBox="1"/>
          <p:nvPr>
            <p:ph idx="5" type="subTitle"/>
          </p:nvPr>
        </p:nvSpPr>
        <p:spPr>
          <a:xfrm>
            <a:off x="5937319" y="3266375"/>
            <a:ext cx="2264700" cy="92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1" name="Google Shape;121;p24"/>
          <p:cNvSpPr txBox="1"/>
          <p:nvPr>
            <p:ph idx="6" type="subTitle"/>
          </p:nvPr>
        </p:nvSpPr>
        <p:spPr>
          <a:xfrm>
            <a:off x="5937288" y="2780125"/>
            <a:ext cx="2264700" cy="4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_1_2">
    <p:bg>
      <p:bgPr>
        <a:solidFill>
          <a:schemeClr val="dk1"/>
        </a:solidFill>
      </p:bgPr>
    </p:bg>
    <p:spTree>
      <p:nvGrpSpPr>
        <p:cNvPr id="122" name="Shape 122"/>
        <p:cNvGrpSpPr/>
        <p:nvPr/>
      </p:nvGrpSpPr>
      <p:grpSpPr>
        <a:xfrm>
          <a:off x="0" y="0"/>
          <a:ext cx="0" cy="0"/>
          <a:chOff x="0" y="0"/>
          <a:chExt cx="0" cy="0"/>
        </a:xfrm>
      </p:grpSpPr>
      <p:sp>
        <p:nvSpPr>
          <p:cNvPr id="123" name="Google Shape;123;p25"/>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25"/>
          <p:cNvSpPr txBox="1"/>
          <p:nvPr>
            <p:ph idx="1" type="subTitle"/>
          </p:nvPr>
        </p:nvSpPr>
        <p:spPr>
          <a:xfrm>
            <a:off x="713256" y="1956625"/>
            <a:ext cx="2264700" cy="925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5"/>
          <p:cNvSpPr txBox="1"/>
          <p:nvPr>
            <p:ph idx="2" type="subTitle"/>
          </p:nvPr>
        </p:nvSpPr>
        <p:spPr>
          <a:xfrm>
            <a:off x="713225" y="1470375"/>
            <a:ext cx="22647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Font typeface="Germania One"/>
              <a:buNone/>
              <a:defRPr>
                <a:latin typeface="Germania One"/>
                <a:ea typeface="Germania One"/>
                <a:cs typeface="Germania One"/>
                <a:sym typeface="Germania One"/>
              </a:defRPr>
            </a:lvl2pPr>
            <a:lvl3pPr lvl="2" rtl="0">
              <a:spcBef>
                <a:spcPts val="0"/>
              </a:spcBef>
              <a:spcAft>
                <a:spcPts val="0"/>
              </a:spcAft>
              <a:buSzPts val="1400"/>
              <a:buFont typeface="Germania One"/>
              <a:buNone/>
              <a:defRPr>
                <a:latin typeface="Germania One"/>
                <a:ea typeface="Germania One"/>
                <a:cs typeface="Germania One"/>
                <a:sym typeface="Germania One"/>
              </a:defRPr>
            </a:lvl3pPr>
            <a:lvl4pPr lvl="3" rtl="0">
              <a:spcBef>
                <a:spcPts val="0"/>
              </a:spcBef>
              <a:spcAft>
                <a:spcPts val="0"/>
              </a:spcAft>
              <a:buSzPts val="1400"/>
              <a:buFont typeface="Germania One"/>
              <a:buNone/>
              <a:defRPr>
                <a:latin typeface="Germania One"/>
                <a:ea typeface="Germania One"/>
                <a:cs typeface="Germania One"/>
                <a:sym typeface="Germania One"/>
              </a:defRPr>
            </a:lvl4pPr>
            <a:lvl5pPr lvl="4" rtl="0">
              <a:spcBef>
                <a:spcPts val="0"/>
              </a:spcBef>
              <a:spcAft>
                <a:spcPts val="0"/>
              </a:spcAft>
              <a:buSzPts val="1400"/>
              <a:buFont typeface="Germania One"/>
              <a:buNone/>
              <a:defRPr>
                <a:latin typeface="Germania One"/>
                <a:ea typeface="Germania One"/>
                <a:cs typeface="Germania One"/>
                <a:sym typeface="Germania One"/>
              </a:defRPr>
            </a:lvl5pPr>
            <a:lvl6pPr lvl="5" rtl="0">
              <a:spcBef>
                <a:spcPts val="0"/>
              </a:spcBef>
              <a:spcAft>
                <a:spcPts val="0"/>
              </a:spcAft>
              <a:buSzPts val="1400"/>
              <a:buFont typeface="Germania One"/>
              <a:buNone/>
              <a:defRPr>
                <a:latin typeface="Germania One"/>
                <a:ea typeface="Germania One"/>
                <a:cs typeface="Germania One"/>
                <a:sym typeface="Germania One"/>
              </a:defRPr>
            </a:lvl6pPr>
            <a:lvl7pPr lvl="6" rtl="0">
              <a:spcBef>
                <a:spcPts val="0"/>
              </a:spcBef>
              <a:spcAft>
                <a:spcPts val="0"/>
              </a:spcAft>
              <a:buSzPts val="1400"/>
              <a:buFont typeface="Germania One"/>
              <a:buNone/>
              <a:defRPr>
                <a:latin typeface="Germania One"/>
                <a:ea typeface="Germania One"/>
                <a:cs typeface="Germania One"/>
                <a:sym typeface="Germania One"/>
              </a:defRPr>
            </a:lvl7pPr>
            <a:lvl8pPr lvl="7" rtl="0">
              <a:spcBef>
                <a:spcPts val="0"/>
              </a:spcBef>
              <a:spcAft>
                <a:spcPts val="0"/>
              </a:spcAft>
              <a:buSzPts val="1400"/>
              <a:buFont typeface="Germania One"/>
              <a:buNone/>
              <a:defRPr>
                <a:latin typeface="Germania One"/>
                <a:ea typeface="Germania One"/>
                <a:cs typeface="Germania One"/>
                <a:sym typeface="Germania One"/>
              </a:defRPr>
            </a:lvl8pPr>
            <a:lvl9pPr lvl="8" rtl="0">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27" name="Google Shape;127;p25"/>
          <p:cNvSpPr txBox="1"/>
          <p:nvPr>
            <p:ph idx="3" type="subTitle"/>
          </p:nvPr>
        </p:nvSpPr>
        <p:spPr>
          <a:xfrm>
            <a:off x="6166042" y="1956625"/>
            <a:ext cx="2264700" cy="925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28" name="Google Shape;128;p25"/>
          <p:cNvSpPr txBox="1"/>
          <p:nvPr>
            <p:ph idx="4" type="subTitle"/>
          </p:nvPr>
        </p:nvSpPr>
        <p:spPr>
          <a:xfrm>
            <a:off x="6166011" y="1470375"/>
            <a:ext cx="22647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Germania One"/>
              <a:buNone/>
              <a:defRPr>
                <a:latin typeface="Germania One"/>
                <a:ea typeface="Germania One"/>
                <a:cs typeface="Germania One"/>
                <a:sym typeface="Germania One"/>
              </a:defRPr>
            </a:lvl1pPr>
            <a:lvl2pPr lvl="1" rtl="0" algn="r">
              <a:spcBef>
                <a:spcPts val="0"/>
              </a:spcBef>
              <a:spcAft>
                <a:spcPts val="0"/>
              </a:spcAft>
              <a:buSzPts val="1400"/>
              <a:buFont typeface="Germania One"/>
              <a:buNone/>
              <a:defRPr>
                <a:latin typeface="Germania One"/>
                <a:ea typeface="Germania One"/>
                <a:cs typeface="Germania One"/>
                <a:sym typeface="Germania One"/>
              </a:defRPr>
            </a:lvl2pPr>
            <a:lvl3pPr lvl="2" rtl="0" algn="r">
              <a:spcBef>
                <a:spcPts val="0"/>
              </a:spcBef>
              <a:spcAft>
                <a:spcPts val="0"/>
              </a:spcAft>
              <a:buSzPts val="1400"/>
              <a:buFont typeface="Germania One"/>
              <a:buNone/>
              <a:defRPr>
                <a:latin typeface="Germania One"/>
                <a:ea typeface="Germania One"/>
                <a:cs typeface="Germania One"/>
                <a:sym typeface="Germania One"/>
              </a:defRPr>
            </a:lvl3pPr>
            <a:lvl4pPr lvl="3" rtl="0" algn="r">
              <a:spcBef>
                <a:spcPts val="0"/>
              </a:spcBef>
              <a:spcAft>
                <a:spcPts val="0"/>
              </a:spcAft>
              <a:buSzPts val="1400"/>
              <a:buFont typeface="Germania One"/>
              <a:buNone/>
              <a:defRPr>
                <a:latin typeface="Germania One"/>
                <a:ea typeface="Germania One"/>
                <a:cs typeface="Germania One"/>
                <a:sym typeface="Germania One"/>
              </a:defRPr>
            </a:lvl4pPr>
            <a:lvl5pPr lvl="4" rtl="0" algn="r">
              <a:spcBef>
                <a:spcPts val="0"/>
              </a:spcBef>
              <a:spcAft>
                <a:spcPts val="0"/>
              </a:spcAft>
              <a:buSzPts val="1400"/>
              <a:buFont typeface="Germania One"/>
              <a:buNone/>
              <a:defRPr>
                <a:latin typeface="Germania One"/>
                <a:ea typeface="Germania One"/>
                <a:cs typeface="Germania One"/>
                <a:sym typeface="Germania One"/>
              </a:defRPr>
            </a:lvl5pPr>
            <a:lvl6pPr lvl="5" rtl="0" algn="r">
              <a:spcBef>
                <a:spcPts val="0"/>
              </a:spcBef>
              <a:spcAft>
                <a:spcPts val="0"/>
              </a:spcAft>
              <a:buSzPts val="1400"/>
              <a:buFont typeface="Germania One"/>
              <a:buNone/>
              <a:defRPr>
                <a:latin typeface="Germania One"/>
                <a:ea typeface="Germania One"/>
                <a:cs typeface="Germania One"/>
                <a:sym typeface="Germania One"/>
              </a:defRPr>
            </a:lvl6pPr>
            <a:lvl7pPr lvl="6" rtl="0" algn="r">
              <a:spcBef>
                <a:spcPts val="0"/>
              </a:spcBef>
              <a:spcAft>
                <a:spcPts val="0"/>
              </a:spcAft>
              <a:buSzPts val="1400"/>
              <a:buFont typeface="Germania One"/>
              <a:buNone/>
              <a:defRPr>
                <a:latin typeface="Germania One"/>
                <a:ea typeface="Germania One"/>
                <a:cs typeface="Germania One"/>
                <a:sym typeface="Germania One"/>
              </a:defRPr>
            </a:lvl7pPr>
            <a:lvl8pPr lvl="7" rtl="0" algn="r">
              <a:spcBef>
                <a:spcPts val="0"/>
              </a:spcBef>
              <a:spcAft>
                <a:spcPts val="0"/>
              </a:spcAft>
              <a:buSzPts val="1400"/>
              <a:buFont typeface="Germania One"/>
              <a:buNone/>
              <a:defRPr>
                <a:latin typeface="Germania One"/>
                <a:ea typeface="Germania One"/>
                <a:cs typeface="Germania One"/>
                <a:sym typeface="Germania One"/>
              </a:defRPr>
            </a:lvl8pPr>
            <a:lvl9pPr lvl="8" rtl="0" algn="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29" name="Google Shape;129;p25"/>
          <p:cNvSpPr txBox="1"/>
          <p:nvPr>
            <p:ph idx="5" type="subTitle"/>
          </p:nvPr>
        </p:nvSpPr>
        <p:spPr>
          <a:xfrm>
            <a:off x="713256" y="3606575"/>
            <a:ext cx="2264700" cy="925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5"/>
          <p:cNvSpPr txBox="1"/>
          <p:nvPr>
            <p:ph idx="6" type="subTitle"/>
          </p:nvPr>
        </p:nvSpPr>
        <p:spPr>
          <a:xfrm>
            <a:off x="713225" y="3120325"/>
            <a:ext cx="22647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Germania One"/>
              <a:buNone/>
              <a:defRPr>
                <a:latin typeface="Germania One"/>
                <a:ea typeface="Germania One"/>
                <a:cs typeface="Germania One"/>
                <a:sym typeface="Germania One"/>
              </a:defRPr>
            </a:lvl1pPr>
            <a:lvl2pPr lvl="1" rtl="0">
              <a:spcBef>
                <a:spcPts val="0"/>
              </a:spcBef>
              <a:spcAft>
                <a:spcPts val="0"/>
              </a:spcAft>
              <a:buSzPts val="1400"/>
              <a:buFont typeface="Germania One"/>
              <a:buNone/>
              <a:defRPr>
                <a:latin typeface="Germania One"/>
                <a:ea typeface="Germania One"/>
                <a:cs typeface="Germania One"/>
                <a:sym typeface="Germania One"/>
              </a:defRPr>
            </a:lvl2pPr>
            <a:lvl3pPr lvl="2" rtl="0">
              <a:spcBef>
                <a:spcPts val="0"/>
              </a:spcBef>
              <a:spcAft>
                <a:spcPts val="0"/>
              </a:spcAft>
              <a:buSzPts val="1400"/>
              <a:buFont typeface="Germania One"/>
              <a:buNone/>
              <a:defRPr>
                <a:latin typeface="Germania One"/>
                <a:ea typeface="Germania One"/>
                <a:cs typeface="Germania One"/>
                <a:sym typeface="Germania One"/>
              </a:defRPr>
            </a:lvl3pPr>
            <a:lvl4pPr lvl="3" rtl="0">
              <a:spcBef>
                <a:spcPts val="0"/>
              </a:spcBef>
              <a:spcAft>
                <a:spcPts val="0"/>
              </a:spcAft>
              <a:buSzPts val="1400"/>
              <a:buFont typeface="Germania One"/>
              <a:buNone/>
              <a:defRPr>
                <a:latin typeface="Germania One"/>
                <a:ea typeface="Germania One"/>
                <a:cs typeface="Germania One"/>
                <a:sym typeface="Germania One"/>
              </a:defRPr>
            </a:lvl4pPr>
            <a:lvl5pPr lvl="4" rtl="0">
              <a:spcBef>
                <a:spcPts val="0"/>
              </a:spcBef>
              <a:spcAft>
                <a:spcPts val="0"/>
              </a:spcAft>
              <a:buSzPts val="1400"/>
              <a:buFont typeface="Germania One"/>
              <a:buNone/>
              <a:defRPr>
                <a:latin typeface="Germania One"/>
                <a:ea typeface="Germania One"/>
                <a:cs typeface="Germania One"/>
                <a:sym typeface="Germania One"/>
              </a:defRPr>
            </a:lvl5pPr>
            <a:lvl6pPr lvl="5" rtl="0">
              <a:spcBef>
                <a:spcPts val="0"/>
              </a:spcBef>
              <a:spcAft>
                <a:spcPts val="0"/>
              </a:spcAft>
              <a:buSzPts val="1400"/>
              <a:buFont typeface="Germania One"/>
              <a:buNone/>
              <a:defRPr>
                <a:latin typeface="Germania One"/>
                <a:ea typeface="Germania One"/>
                <a:cs typeface="Germania One"/>
                <a:sym typeface="Germania One"/>
              </a:defRPr>
            </a:lvl6pPr>
            <a:lvl7pPr lvl="6" rtl="0">
              <a:spcBef>
                <a:spcPts val="0"/>
              </a:spcBef>
              <a:spcAft>
                <a:spcPts val="0"/>
              </a:spcAft>
              <a:buSzPts val="1400"/>
              <a:buFont typeface="Germania One"/>
              <a:buNone/>
              <a:defRPr>
                <a:latin typeface="Germania One"/>
                <a:ea typeface="Germania One"/>
                <a:cs typeface="Germania One"/>
                <a:sym typeface="Germania One"/>
              </a:defRPr>
            </a:lvl7pPr>
            <a:lvl8pPr lvl="7" rtl="0">
              <a:spcBef>
                <a:spcPts val="0"/>
              </a:spcBef>
              <a:spcAft>
                <a:spcPts val="0"/>
              </a:spcAft>
              <a:buSzPts val="1400"/>
              <a:buFont typeface="Germania One"/>
              <a:buNone/>
              <a:defRPr>
                <a:latin typeface="Germania One"/>
                <a:ea typeface="Germania One"/>
                <a:cs typeface="Germania One"/>
                <a:sym typeface="Germania One"/>
              </a:defRPr>
            </a:lvl8pPr>
            <a:lvl9pPr lvl="8" rtl="0">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31" name="Google Shape;131;p25"/>
          <p:cNvSpPr txBox="1"/>
          <p:nvPr>
            <p:ph idx="7" type="subTitle"/>
          </p:nvPr>
        </p:nvSpPr>
        <p:spPr>
          <a:xfrm>
            <a:off x="6166042" y="3606575"/>
            <a:ext cx="2264700" cy="925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32" name="Google Shape;132;p25"/>
          <p:cNvSpPr txBox="1"/>
          <p:nvPr>
            <p:ph idx="8" type="subTitle"/>
          </p:nvPr>
        </p:nvSpPr>
        <p:spPr>
          <a:xfrm>
            <a:off x="6166011" y="3120325"/>
            <a:ext cx="22647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Germania One"/>
              <a:buNone/>
              <a:defRPr>
                <a:latin typeface="Germania One"/>
                <a:ea typeface="Germania One"/>
                <a:cs typeface="Germania One"/>
                <a:sym typeface="Germania One"/>
              </a:defRPr>
            </a:lvl1pPr>
            <a:lvl2pPr lvl="1" rtl="0" algn="r">
              <a:spcBef>
                <a:spcPts val="0"/>
              </a:spcBef>
              <a:spcAft>
                <a:spcPts val="0"/>
              </a:spcAft>
              <a:buSzPts val="1400"/>
              <a:buFont typeface="Germania One"/>
              <a:buNone/>
              <a:defRPr>
                <a:latin typeface="Germania One"/>
                <a:ea typeface="Germania One"/>
                <a:cs typeface="Germania One"/>
                <a:sym typeface="Germania One"/>
              </a:defRPr>
            </a:lvl2pPr>
            <a:lvl3pPr lvl="2" rtl="0" algn="r">
              <a:spcBef>
                <a:spcPts val="0"/>
              </a:spcBef>
              <a:spcAft>
                <a:spcPts val="0"/>
              </a:spcAft>
              <a:buSzPts val="1400"/>
              <a:buFont typeface="Germania One"/>
              <a:buNone/>
              <a:defRPr>
                <a:latin typeface="Germania One"/>
                <a:ea typeface="Germania One"/>
                <a:cs typeface="Germania One"/>
                <a:sym typeface="Germania One"/>
              </a:defRPr>
            </a:lvl3pPr>
            <a:lvl4pPr lvl="3" rtl="0" algn="r">
              <a:spcBef>
                <a:spcPts val="0"/>
              </a:spcBef>
              <a:spcAft>
                <a:spcPts val="0"/>
              </a:spcAft>
              <a:buSzPts val="1400"/>
              <a:buFont typeface="Germania One"/>
              <a:buNone/>
              <a:defRPr>
                <a:latin typeface="Germania One"/>
                <a:ea typeface="Germania One"/>
                <a:cs typeface="Germania One"/>
                <a:sym typeface="Germania One"/>
              </a:defRPr>
            </a:lvl4pPr>
            <a:lvl5pPr lvl="4" rtl="0" algn="r">
              <a:spcBef>
                <a:spcPts val="0"/>
              </a:spcBef>
              <a:spcAft>
                <a:spcPts val="0"/>
              </a:spcAft>
              <a:buSzPts val="1400"/>
              <a:buFont typeface="Germania One"/>
              <a:buNone/>
              <a:defRPr>
                <a:latin typeface="Germania One"/>
                <a:ea typeface="Germania One"/>
                <a:cs typeface="Germania One"/>
                <a:sym typeface="Germania One"/>
              </a:defRPr>
            </a:lvl5pPr>
            <a:lvl6pPr lvl="5" rtl="0" algn="r">
              <a:spcBef>
                <a:spcPts val="0"/>
              </a:spcBef>
              <a:spcAft>
                <a:spcPts val="0"/>
              </a:spcAft>
              <a:buSzPts val="1400"/>
              <a:buFont typeface="Germania One"/>
              <a:buNone/>
              <a:defRPr>
                <a:latin typeface="Germania One"/>
                <a:ea typeface="Germania One"/>
                <a:cs typeface="Germania One"/>
                <a:sym typeface="Germania One"/>
              </a:defRPr>
            </a:lvl6pPr>
            <a:lvl7pPr lvl="6" rtl="0" algn="r">
              <a:spcBef>
                <a:spcPts val="0"/>
              </a:spcBef>
              <a:spcAft>
                <a:spcPts val="0"/>
              </a:spcAft>
              <a:buSzPts val="1400"/>
              <a:buFont typeface="Germania One"/>
              <a:buNone/>
              <a:defRPr>
                <a:latin typeface="Germania One"/>
                <a:ea typeface="Germania One"/>
                <a:cs typeface="Germania One"/>
                <a:sym typeface="Germania One"/>
              </a:defRPr>
            </a:lvl7pPr>
            <a:lvl8pPr lvl="7" rtl="0" algn="r">
              <a:spcBef>
                <a:spcPts val="0"/>
              </a:spcBef>
              <a:spcAft>
                <a:spcPts val="0"/>
              </a:spcAft>
              <a:buSzPts val="1400"/>
              <a:buFont typeface="Germania One"/>
              <a:buNone/>
              <a:defRPr>
                <a:latin typeface="Germania One"/>
                <a:ea typeface="Germania One"/>
                <a:cs typeface="Germania One"/>
                <a:sym typeface="Germania One"/>
              </a:defRPr>
            </a:lvl8pPr>
            <a:lvl9pPr lvl="8" rtl="0" algn="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_1_1">
    <p:bg>
      <p:bgPr>
        <a:solidFill>
          <a:schemeClr val="dk1"/>
        </a:solidFill>
      </p:bgPr>
    </p:bg>
    <p:spTree>
      <p:nvGrpSpPr>
        <p:cNvPr id="133" name="Shape 133"/>
        <p:cNvGrpSpPr/>
        <p:nvPr/>
      </p:nvGrpSpPr>
      <p:grpSpPr>
        <a:xfrm>
          <a:off x="0" y="0"/>
          <a:ext cx="0" cy="0"/>
          <a:chOff x="0" y="0"/>
          <a:chExt cx="0" cy="0"/>
        </a:xfrm>
      </p:grpSpPr>
      <p:sp>
        <p:nvSpPr>
          <p:cNvPr id="134" name="Google Shape;134;p26"/>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 name="Google Shape;136;p26"/>
          <p:cNvSpPr txBox="1"/>
          <p:nvPr>
            <p:ph idx="1" type="subTitle"/>
          </p:nvPr>
        </p:nvSpPr>
        <p:spPr>
          <a:xfrm>
            <a:off x="941862" y="2227011"/>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 name="Google Shape;137;p26"/>
          <p:cNvSpPr txBox="1"/>
          <p:nvPr>
            <p:ph idx="2" type="subTitle"/>
          </p:nvPr>
        </p:nvSpPr>
        <p:spPr>
          <a:xfrm>
            <a:off x="941838" y="1856500"/>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38" name="Google Shape;138;p26"/>
          <p:cNvSpPr txBox="1"/>
          <p:nvPr>
            <p:ph idx="3" type="subTitle"/>
          </p:nvPr>
        </p:nvSpPr>
        <p:spPr>
          <a:xfrm>
            <a:off x="6377263" y="2227011"/>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9" name="Google Shape;139;p26"/>
          <p:cNvSpPr txBox="1"/>
          <p:nvPr>
            <p:ph idx="4" type="subTitle"/>
          </p:nvPr>
        </p:nvSpPr>
        <p:spPr>
          <a:xfrm>
            <a:off x="6377238" y="1856500"/>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0" name="Google Shape;140;p26"/>
          <p:cNvSpPr txBox="1"/>
          <p:nvPr>
            <p:ph idx="5" type="subTitle"/>
          </p:nvPr>
        </p:nvSpPr>
        <p:spPr>
          <a:xfrm>
            <a:off x="3659550" y="2227011"/>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1" name="Google Shape;141;p26"/>
          <p:cNvSpPr txBox="1"/>
          <p:nvPr>
            <p:ph idx="6" type="subTitle"/>
          </p:nvPr>
        </p:nvSpPr>
        <p:spPr>
          <a:xfrm>
            <a:off x="3659525" y="1856500"/>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2" name="Google Shape;142;p26"/>
          <p:cNvSpPr txBox="1"/>
          <p:nvPr>
            <p:ph idx="7" type="subTitle"/>
          </p:nvPr>
        </p:nvSpPr>
        <p:spPr>
          <a:xfrm>
            <a:off x="941850" y="3838186"/>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3" name="Google Shape;143;p26"/>
          <p:cNvSpPr txBox="1"/>
          <p:nvPr>
            <p:ph idx="8" type="subTitle"/>
          </p:nvPr>
        </p:nvSpPr>
        <p:spPr>
          <a:xfrm>
            <a:off x="941825" y="3467675"/>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4" name="Google Shape;144;p26"/>
          <p:cNvSpPr txBox="1"/>
          <p:nvPr>
            <p:ph idx="9" type="subTitle"/>
          </p:nvPr>
        </p:nvSpPr>
        <p:spPr>
          <a:xfrm>
            <a:off x="6377250" y="3838186"/>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5" name="Google Shape;145;p26"/>
          <p:cNvSpPr txBox="1"/>
          <p:nvPr>
            <p:ph idx="13" type="subTitle"/>
          </p:nvPr>
        </p:nvSpPr>
        <p:spPr>
          <a:xfrm>
            <a:off x="6377225" y="3467675"/>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
        <p:nvSpPr>
          <p:cNvPr id="146" name="Google Shape;146;p26"/>
          <p:cNvSpPr txBox="1"/>
          <p:nvPr>
            <p:ph idx="14" type="subTitle"/>
          </p:nvPr>
        </p:nvSpPr>
        <p:spPr>
          <a:xfrm>
            <a:off x="3659537" y="3838186"/>
            <a:ext cx="18249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7" name="Google Shape;147;p26"/>
          <p:cNvSpPr txBox="1"/>
          <p:nvPr>
            <p:ph idx="15" type="subTitle"/>
          </p:nvPr>
        </p:nvSpPr>
        <p:spPr>
          <a:xfrm>
            <a:off x="3659513" y="3467675"/>
            <a:ext cx="18249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Germania One"/>
              <a:buNone/>
              <a:defRPr>
                <a:latin typeface="Germania One"/>
                <a:ea typeface="Germania One"/>
                <a:cs typeface="Germania One"/>
                <a:sym typeface="Germania One"/>
              </a:defRPr>
            </a:lvl1pPr>
            <a:lvl2pPr lvl="1" rtl="0" algn="ctr">
              <a:spcBef>
                <a:spcPts val="0"/>
              </a:spcBef>
              <a:spcAft>
                <a:spcPts val="0"/>
              </a:spcAft>
              <a:buSzPts val="1400"/>
              <a:buFont typeface="Germania One"/>
              <a:buNone/>
              <a:defRPr>
                <a:latin typeface="Germania One"/>
                <a:ea typeface="Germania One"/>
                <a:cs typeface="Germania One"/>
                <a:sym typeface="Germania One"/>
              </a:defRPr>
            </a:lvl2pPr>
            <a:lvl3pPr lvl="2" rtl="0" algn="ctr">
              <a:spcBef>
                <a:spcPts val="0"/>
              </a:spcBef>
              <a:spcAft>
                <a:spcPts val="0"/>
              </a:spcAft>
              <a:buSzPts val="1400"/>
              <a:buFont typeface="Germania One"/>
              <a:buNone/>
              <a:defRPr>
                <a:latin typeface="Germania One"/>
                <a:ea typeface="Germania One"/>
                <a:cs typeface="Germania One"/>
                <a:sym typeface="Germania One"/>
              </a:defRPr>
            </a:lvl3pPr>
            <a:lvl4pPr lvl="3" rtl="0" algn="ctr">
              <a:spcBef>
                <a:spcPts val="0"/>
              </a:spcBef>
              <a:spcAft>
                <a:spcPts val="0"/>
              </a:spcAft>
              <a:buSzPts val="1400"/>
              <a:buFont typeface="Germania One"/>
              <a:buNone/>
              <a:defRPr>
                <a:latin typeface="Germania One"/>
                <a:ea typeface="Germania One"/>
                <a:cs typeface="Germania One"/>
                <a:sym typeface="Germania One"/>
              </a:defRPr>
            </a:lvl4pPr>
            <a:lvl5pPr lvl="4" rtl="0" algn="ctr">
              <a:spcBef>
                <a:spcPts val="0"/>
              </a:spcBef>
              <a:spcAft>
                <a:spcPts val="0"/>
              </a:spcAft>
              <a:buSzPts val="1400"/>
              <a:buFont typeface="Germania One"/>
              <a:buNone/>
              <a:defRPr>
                <a:latin typeface="Germania One"/>
                <a:ea typeface="Germania One"/>
                <a:cs typeface="Germania One"/>
                <a:sym typeface="Germania One"/>
              </a:defRPr>
            </a:lvl5pPr>
            <a:lvl6pPr lvl="5" rtl="0" algn="ctr">
              <a:spcBef>
                <a:spcPts val="0"/>
              </a:spcBef>
              <a:spcAft>
                <a:spcPts val="0"/>
              </a:spcAft>
              <a:buSzPts val="1400"/>
              <a:buFont typeface="Germania One"/>
              <a:buNone/>
              <a:defRPr>
                <a:latin typeface="Germania One"/>
                <a:ea typeface="Germania One"/>
                <a:cs typeface="Germania One"/>
                <a:sym typeface="Germania One"/>
              </a:defRPr>
            </a:lvl6pPr>
            <a:lvl7pPr lvl="6" rtl="0" algn="ctr">
              <a:spcBef>
                <a:spcPts val="0"/>
              </a:spcBef>
              <a:spcAft>
                <a:spcPts val="0"/>
              </a:spcAft>
              <a:buSzPts val="1400"/>
              <a:buFont typeface="Germania One"/>
              <a:buNone/>
              <a:defRPr>
                <a:latin typeface="Germania One"/>
                <a:ea typeface="Germania One"/>
                <a:cs typeface="Germania One"/>
                <a:sym typeface="Germania One"/>
              </a:defRPr>
            </a:lvl7pPr>
            <a:lvl8pPr lvl="7" rtl="0" algn="ctr">
              <a:spcBef>
                <a:spcPts val="0"/>
              </a:spcBef>
              <a:spcAft>
                <a:spcPts val="0"/>
              </a:spcAft>
              <a:buSzPts val="1400"/>
              <a:buFont typeface="Germania One"/>
              <a:buNone/>
              <a:defRPr>
                <a:latin typeface="Germania One"/>
                <a:ea typeface="Germania One"/>
                <a:cs typeface="Germania One"/>
                <a:sym typeface="Germania One"/>
              </a:defRPr>
            </a:lvl8pPr>
            <a:lvl9pPr lvl="8" rtl="0" algn="ctr">
              <a:spcBef>
                <a:spcPts val="0"/>
              </a:spcBef>
              <a:spcAft>
                <a:spcPts val="0"/>
              </a:spcAft>
              <a:buSzPts val="1400"/>
              <a:buFont typeface="Germania One"/>
              <a:buNone/>
              <a:defRPr>
                <a:latin typeface="Germania One"/>
                <a:ea typeface="Germania One"/>
                <a:cs typeface="Germania One"/>
                <a:sym typeface="Germania 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1_1_1">
    <p:bg>
      <p:bgPr>
        <a:solidFill>
          <a:schemeClr val="dk1"/>
        </a:solidFill>
      </p:bgPr>
    </p:bg>
    <p:spTree>
      <p:nvGrpSpPr>
        <p:cNvPr id="148" name="Shape 148"/>
        <p:cNvGrpSpPr/>
        <p:nvPr/>
      </p:nvGrpSpPr>
      <p:grpSpPr>
        <a:xfrm>
          <a:off x="0" y="0"/>
          <a:ext cx="0" cy="0"/>
          <a:chOff x="0" y="0"/>
          <a:chExt cx="0" cy="0"/>
        </a:xfrm>
      </p:grpSpPr>
      <p:sp>
        <p:nvSpPr>
          <p:cNvPr id="149" name="Google Shape;149;p27"/>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txBox="1"/>
          <p:nvPr>
            <p:ph type="ctrTitle"/>
          </p:nvPr>
        </p:nvSpPr>
        <p:spPr>
          <a:xfrm>
            <a:off x="713250" y="568000"/>
            <a:ext cx="7717500" cy="117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Clr>
                <a:srgbClr val="D9D9D9"/>
              </a:buClr>
              <a:buSzPts val="8000"/>
              <a:buNone/>
              <a:defRPr sz="8000">
                <a:solidFill>
                  <a:srgbClr val="D9D9D9"/>
                </a:solidFill>
              </a:defRPr>
            </a:lvl2pPr>
            <a:lvl3pPr lvl="2" rtl="0" algn="ctr">
              <a:spcBef>
                <a:spcPts val="0"/>
              </a:spcBef>
              <a:spcAft>
                <a:spcPts val="0"/>
              </a:spcAft>
              <a:buClr>
                <a:srgbClr val="D9D9D9"/>
              </a:buClr>
              <a:buSzPts val="8000"/>
              <a:buNone/>
              <a:defRPr sz="8000">
                <a:solidFill>
                  <a:srgbClr val="D9D9D9"/>
                </a:solidFill>
              </a:defRPr>
            </a:lvl3pPr>
            <a:lvl4pPr lvl="3" rtl="0" algn="ctr">
              <a:spcBef>
                <a:spcPts val="0"/>
              </a:spcBef>
              <a:spcAft>
                <a:spcPts val="0"/>
              </a:spcAft>
              <a:buClr>
                <a:srgbClr val="D9D9D9"/>
              </a:buClr>
              <a:buSzPts val="8000"/>
              <a:buNone/>
              <a:defRPr sz="8000">
                <a:solidFill>
                  <a:srgbClr val="D9D9D9"/>
                </a:solidFill>
              </a:defRPr>
            </a:lvl4pPr>
            <a:lvl5pPr lvl="4" rtl="0" algn="ctr">
              <a:spcBef>
                <a:spcPts val="0"/>
              </a:spcBef>
              <a:spcAft>
                <a:spcPts val="0"/>
              </a:spcAft>
              <a:buClr>
                <a:srgbClr val="D9D9D9"/>
              </a:buClr>
              <a:buSzPts val="8000"/>
              <a:buNone/>
              <a:defRPr sz="8000">
                <a:solidFill>
                  <a:srgbClr val="D9D9D9"/>
                </a:solidFill>
              </a:defRPr>
            </a:lvl5pPr>
            <a:lvl6pPr lvl="5" rtl="0" algn="ctr">
              <a:spcBef>
                <a:spcPts val="0"/>
              </a:spcBef>
              <a:spcAft>
                <a:spcPts val="0"/>
              </a:spcAft>
              <a:buClr>
                <a:srgbClr val="D9D9D9"/>
              </a:buClr>
              <a:buSzPts val="8000"/>
              <a:buNone/>
              <a:defRPr sz="8000">
                <a:solidFill>
                  <a:srgbClr val="D9D9D9"/>
                </a:solidFill>
              </a:defRPr>
            </a:lvl6pPr>
            <a:lvl7pPr lvl="6" rtl="0" algn="ctr">
              <a:spcBef>
                <a:spcPts val="0"/>
              </a:spcBef>
              <a:spcAft>
                <a:spcPts val="0"/>
              </a:spcAft>
              <a:buClr>
                <a:srgbClr val="D9D9D9"/>
              </a:buClr>
              <a:buSzPts val="8000"/>
              <a:buNone/>
              <a:defRPr sz="8000">
                <a:solidFill>
                  <a:srgbClr val="D9D9D9"/>
                </a:solidFill>
              </a:defRPr>
            </a:lvl7pPr>
            <a:lvl8pPr lvl="7" rtl="0" algn="ctr">
              <a:spcBef>
                <a:spcPts val="0"/>
              </a:spcBef>
              <a:spcAft>
                <a:spcPts val="0"/>
              </a:spcAft>
              <a:buClr>
                <a:srgbClr val="D9D9D9"/>
              </a:buClr>
              <a:buSzPts val="8000"/>
              <a:buNone/>
              <a:defRPr sz="8000">
                <a:solidFill>
                  <a:srgbClr val="D9D9D9"/>
                </a:solidFill>
              </a:defRPr>
            </a:lvl8pPr>
            <a:lvl9pPr lvl="8" rtl="0" algn="ctr">
              <a:spcBef>
                <a:spcPts val="0"/>
              </a:spcBef>
              <a:spcAft>
                <a:spcPts val="0"/>
              </a:spcAft>
              <a:buClr>
                <a:srgbClr val="D9D9D9"/>
              </a:buClr>
              <a:buSzPts val="8000"/>
              <a:buNone/>
              <a:defRPr sz="8000">
                <a:solidFill>
                  <a:srgbClr val="D9D9D9"/>
                </a:solidFill>
              </a:defRPr>
            </a:lvl9pPr>
          </a:lstStyle>
          <a:p/>
        </p:txBody>
      </p:sp>
      <p:sp>
        <p:nvSpPr>
          <p:cNvPr id="151" name="Google Shape;151;p27"/>
          <p:cNvSpPr txBox="1"/>
          <p:nvPr>
            <p:ph idx="1" type="subTitle"/>
          </p:nvPr>
        </p:nvSpPr>
        <p:spPr>
          <a:xfrm>
            <a:off x="2996550" y="2314200"/>
            <a:ext cx="3150900" cy="97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Clr>
                <a:srgbClr val="D9D9D9"/>
              </a:buClr>
              <a:buSzPts val="2800"/>
              <a:buNone/>
              <a:defRPr sz="2800">
                <a:solidFill>
                  <a:srgbClr val="D9D9D9"/>
                </a:solidFill>
              </a:defRPr>
            </a:lvl2pPr>
            <a:lvl3pPr lvl="2" rtl="0" algn="ctr">
              <a:lnSpc>
                <a:spcPct val="100000"/>
              </a:lnSpc>
              <a:spcBef>
                <a:spcPts val="0"/>
              </a:spcBef>
              <a:spcAft>
                <a:spcPts val="0"/>
              </a:spcAft>
              <a:buClr>
                <a:srgbClr val="D9D9D9"/>
              </a:buClr>
              <a:buSzPts val="2800"/>
              <a:buNone/>
              <a:defRPr sz="2800">
                <a:solidFill>
                  <a:srgbClr val="D9D9D9"/>
                </a:solidFill>
              </a:defRPr>
            </a:lvl3pPr>
            <a:lvl4pPr lvl="3" rtl="0" algn="ctr">
              <a:lnSpc>
                <a:spcPct val="100000"/>
              </a:lnSpc>
              <a:spcBef>
                <a:spcPts val="0"/>
              </a:spcBef>
              <a:spcAft>
                <a:spcPts val="0"/>
              </a:spcAft>
              <a:buClr>
                <a:srgbClr val="D9D9D9"/>
              </a:buClr>
              <a:buSzPts val="2800"/>
              <a:buNone/>
              <a:defRPr sz="2800">
                <a:solidFill>
                  <a:srgbClr val="D9D9D9"/>
                </a:solidFill>
              </a:defRPr>
            </a:lvl4pPr>
            <a:lvl5pPr lvl="4" rtl="0" algn="ctr">
              <a:lnSpc>
                <a:spcPct val="100000"/>
              </a:lnSpc>
              <a:spcBef>
                <a:spcPts val="0"/>
              </a:spcBef>
              <a:spcAft>
                <a:spcPts val="0"/>
              </a:spcAft>
              <a:buClr>
                <a:srgbClr val="D9D9D9"/>
              </a:buClr>
              <a:buSzPts val="2800"/>
              <a:buNone/>
              <a:defRPr sz="2800">
                <a:solidFill>
                  <a:srgbClr val="D9D9D9"/>
                </a:solidFill>
              </a:defRPr>
            </a:lvl5pPr>
            <a:lvl6pPr lvl="5" rtl="0" algn="ctr">
              <a:lnSpc>
                <a:spcPct val="100000"/>
              </a:lnSpc>
              <a:spcBef>
                <a:spcPts val="0"/>
              </a:spcBef>
              <a:spcAft>
                <a:spcPts val="0"/>
              </a:spcAft>
              <a:buClr>
                <a:srgbClr val="D9D9D9"/>
              </a:buClr>
              <a:buSzPts val="2800"/>
              <a:buNone/>
              <a:defRPr sz="2800">
                <a:solidFill>
                  <a:srgbClr val="D9D9D9"/>
                </a:solidFill>
              </a:defRPr>
            </a:lvl6pPr>
            <a:lvl7pPr lvl="6" rtl="0" algn="ctr">
              <a:lnSpc>
                <a:spcPct val="100000"/>
              </a:lnSpc>
              <a:spcBef>
                <a:spcPts val="0"/>
              </a:spcBef>
              <a:spcAft>
                <a:spcPts val="0"/>
              </a:spcAft>
              <a:buClr>
                <a:srgbClr val="D9D9D9"/>
              </a:buClr>
              <a:buSzPts val="2800"/>
              <a:buNone/>
              <a:defRPr sz="2800">
                <a:solidFill>
                  <a:srgbClr val="D9D9D9"/>
                </a:solidFill>
              </a:defRPr>
            </a:lvl7pPr>
            <a:lvl8pPr lvl="7" rtl="0" algn="ctr">
              <a:lnSpc>
                <a:spcPct val="100000"/>
              </a:lnSpc>
              <a:spcBef>
                <a:spcPts val="0"/>
              </a:spcBef>
              <a:spcAft>
                <a:spcPts val="0"/>
              </a:spcAft>
              <a:buClr>
                <a:srgbClr val="D9D9D9"/>
              </a:buClr>
              <a:buSzPts val="2800"/>
              <a:buNone/>
              <a:defRPr sz="2800">
                <a:solidFill>
                  <a:srgbClr val="D9D9D9"/>
                </a:solidFill>
              </a:defRPr>
            </a:lvl8pPr>
            <a:lvl9pPr lvl="8" rtl="0" algn="ctr">
              <a:lnSpc>
                <a:spcPct val="100000"/>
              </a:lnSpc>
              <a:spcBef>
                <a:spcPts val="0"/>
              </a:spcBef>
              <a:spcAft>
                <a:spcPts val="0"/>
              </a:spcAft>
              <a:buClr>
                <a:srgbClr val="D9D9D9"/>
              </a:buClr>
              <a:buSzPts val="2800"/>
              <a:buNone/>
              <a:defRPr sz="2800">
                <a:solidFill>
                  <a:srgbClr val="D9D9D9"/>
                </a:solidFill>
              </a:defRPr>
            </a:lvl9pPr>
          </a:lstStyle>
          <a:p/>
        </p:txBody>
      </p:sp>
      <p:sp>
        <p:nvSpPr>
          <p:cNvPr id="152" name="Google Shape;152;p27"/>
          <p:cNvSpPr txBox="1"/>
          <p:nvPr/>
        </p:nvSpPr>
        <p:spPr>
          <a:xfrm>
            <a:off x="2227200" y="3543700"/>
            <a:ext cx="4689600" cy="6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Montserrat"/>
                <a:ea typeface="Montserrat"/>
                <a:cs typeface="Montserrat"/>
                <a:sym typeface="Montserrat"/>
              </a:rPr>
              <a:t>CREDITS: This presentation template was created by </a:t>
            </a:r>
            <a:r>
              <a:rPr lang="en" sz="1200">
                <a:solidFill>
                  <a:schemeClr val="hlink"/>
                </a:solidFill>
                <a:uFill>
                  <a:noFill/>
                </a:uFill>
                <a:latin typeface="Montserrat"/>
                <a:ea typeface="Montserrat"/>
                <a:cs typeface="Montserrat"/>
                <a:sym typeface="Montserrat"/>
                <a:hlinkClick r:id="rId2"/>
              </a:rPr>
              <a:t>Slidesgo</a:t>
            </a:r>
            <a:r>
              <a:rPr lang="en" sz="1200">
                <a:solidFill>
                  <a:schemeClr val="dk2"/>
                </a:solidFill>
                <a:latin typeface="Montserrat"/>
                <a:ea typeface="Montserrat"/>
                <a:cs typeface="Montserrat"/>
                <a:sym typeface="Montserrat"/>
              </a:rPr>
              <a:t>, including icons by </a:t>
            </a:r>
            <a:r>
              <a:rPr lang="en" sz="1200">
                <a:solidFill>
                  <a:schemeClr val="hlink"/>
                </a:solidFill>
                <a:uFill>
                  <a:noFill/>
                </a:uFill>
                <a:latin typeface="Montserrat"/>
                <a:ea typeface="Montserrat"/>
                <a:cs typeface="Montserrat"/>
                <a:sym typeface="Montserrat"/>
                <a:hlinkClick r:id="rId3"/>
              </a:rPr>
              <a:t>Flaticon</a:t>
            </a:r>
            <a:r>
              <a:rPr lang="en" sz="1200">
                <a:solidFill>
                  <a:schemeClr val="dk2"/>
                </a:solidFill>
                <a:latin typeface="Montserrat"/>
                <a:ea typeface="Montserrat"/>
                <a:cs typeface="Montserrat"/>
                <a:sym typeface="Montserrat"/>
              </a:rPr>
              <a:t>, and infographics &amp; images by </a:t>
            </a:r>
            <a:r>
              <a:rPr lang="en" sz="1200">
                <a:solidFill>
                  <a:schemeClr val="hlink"/>
                </a:solidFill>
                <a:uFill>
                  <a:noFill/>
                </a:uFill>
                <a:latin typeface="Montserrat"/>
                <a:ea typeface="Montserrat"/>
                <a:cs typeface="Montserrat"/>
                <a:sym typeface="Montserrat"/>
                <a:hlinkClick r:id="rId4"/>
              </a:rPr>
              <a:t>Freepik</a:t>
            </a:r>
            <a:r>
              <a:rPr lang="en" sz="1200">
                <a:solidFill>
                  <a:schemeClr val="dk2"/>
                </a:solidFill>
                <a:latin typeface="Montserrat"/>
                <a:ea typeface="Montserrat"/>
                <a:cs typeface="Montserrat"/>
                <a:sym typeface="Montserrat"/>
              </a:rPr>
              <a:t>.</a:t>
            </a:r>
            <a:endParaRPr sz="1200">
              <a:solidFill>
                <a:schemeClr val="dk2"/>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_1_1_1_1_1">
    <p:bg>
      <p:bgPr>
        <a:solidFill>
          <a:schemeClr val="dk1"/>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_1_1_1_1_1_1">
    <p:bg>
      <p:bgPr>
        <a:solidFill>
          <a:schemeClr val="dk1"/>
        </a:solidFill>
      </p:bgPr>
    </p:bg>
    <p:spTree>
      <p:nvGrpSpPr>
        <p:cNvPr id="154" name="Shape 154"/>
        <p:cNvGrpSpPr/>
        <p:nvPr/>
      </p:nvGrpSpPr>
      <p:grpSpPr>
        <a:xfrm>
          <a:off x="0" y="0"/>
          <a:ext cx="0" cy="0"/>
          <a:chOff x="0" y="0"/>
          <a:chExt cx="0" cy="0"/>
        </a:xfrm>
      </p:grpSpPr>
      <p:sp>
        <p:nvSpPr>
          <p:cNvPr id="155" name="Google Shape;155;p29"/>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_1_1_1_1_1_1_1_1">
    <p:bg>
      <p:bgPr>
        <a:blipFill>
          <a:blip r:embed="rId2">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000000"/>
        </a:solidFill>
      </p:bgPr>
    </p:bg>
    <p:spTree>
      <p:nvGrpSpPr>
        <p:cNvPr id="19" name="Shape 19"/>
        <p:cNvGrpSpPr/>
        <p:nvPr/>
      </p:nvGrpSpPr>
      <p:grpSpPr>
        <a:xfrm>
          <a:off x="0" y="0"/>
          <a:ext cx="0" cy="0"/>
          <a:chOff x="0" y="0"/>
          <a:chExt cx="0" cy="0"/>
        </a:xfrm>
      </p:grpSpPr>
      <p:sp>
        <p:nvSpPr>
          <p:cNvPr id="20" name="Google Shape;20;p4"/>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lgn="ctr">
              <a:spcBef>
                <a:spcPts val="0"/>
              </a:spcBef>
              <a:spcAft>
                <a:spcPts val="0"/>
              </a:spcAft>
              <a:buClr>
                <a:srgbClr val="D9D9D9"/>
              </a:buClr>
              <a:buSzPts val="3600"/>
              <a:buNone/>
              <a:defRPr sz="3600">
                <a:solidFill>
                  <a:srgbClr val="D9D9D9"/>
                </a:solidFill>
              </a:defRPr>
            </a:lvl2pPr>
            <a:lvl3pPr lvl="2" algn="ctr">
              <a:spcBef>
                <a:spcPts val="0"/>
              </a:spcBef>
              <a:spcAft>
                <a:spcPts val="0"/>
              </a:spcAft>
              <a:buClr>
                <a:srgbClr val="D9D9D9"/>
              </a:buClr>
              <a:buSzPts val="3600"/>
              <a:buNone/>
              <a:defRPr sz="3600">
                <a:solidFill>
                  <a:srgbClr val="D9D9D9"/>
                </a:solidFill>
              </a:defRPr>
            </a:lvl3pPr>
            <a:lvl4pPr lvl="3" algn="ctr">
              <a:spcBef>
                <a:spcPts val="0"/>
              </a:spcBef>
              <a:spcAft>
                <a:spcPts val="0"/>
              </a:spcAft>
              <a:buClr>
                <a:srgbClr val="D9D9D9"/>
              </a:buClr>
              <a:buSzPts val="3600"/>
              <a:buNone/>
              <a:defRPr sz="3600">
                <a:solidFill>
                  <a:srgbClr val="D9D9D9"/>
                </a:solidFill>
              </a:defRPr>
            </a:lvl4pPr>
            <a:lvl5pPr lvl="4" algn="ctr">
              <a:spcBef>
                <a:spcPts val="0"/>
              </a:spcBef>
              <a:spcAft>
                <a:spcPts val="0"/>
              </a:spcAft>
              <a:buClr>
                <a:srgbClr val="D9D9D9"/>
              </a:buClr>
              <a:buSzPts val="3600"/>
              <a:buNone/>
              <a:defRPr sz="3600">
                <a:solidFill>
                  <a:srgbClr val="D9D9D9"/>
                </a:solidFill>
              </a:defRPr>
            </a:lvl5pPr>
            <a:lvl6pPr lvl="5" algn="ctr">
              <a:spcBef>
                <a:spcPts val="0"/>
              </a:spcBef>
              <a:spcAft>
                <a:spcPts val="0"/>
              </a:spcAft>
              <a:buClr>
                <a:srgbClr val="D9D9D9"/>
              </a:buClr>
              <a:buSzPts val="3600"/>
              <a:buNone/>
              <a:defRPr sz="3600">
                <a:solidFill>
                  <a:srgbClr val="D9D9D9"/>
                </a:solidFill>
              </a:defRPr>
            </a:lvl6pPr>
            <a:lvl7pPr lvl="6" algn="ctr">
              <a:spcBef>
                <a:spcPts val="0"/>
              </a:spcBef>
              <a:spcAft>
                <a:spcPts val="0"/>
              </a:spcAft>
              <a:buClr>
                <a:srgbClr val="D9D9D9"/>
              </a:buClr>
              <a:buSzPts val="3600"/>
              <a:buNone/>
              <a:defRPr sz="3600">
                <a:solidFill>
                  <a:srgbClr val="D9D9D9"/>
                </a:solidFill>
              </a:defRPr>
            </a:lvl7pPr>
            <a:lvl8pPr lvl="7" algn="ctr">
              <a:spcBef>
                <a:spcPts val="0"/>
              </a:spcBef>
              <a:spcAft>
                <a:spcPts val="0"/>
              </a:spcAft>
              <a:buClr>
                <a:srgbClr val="D9D9D9"/>
              </a:buClr>
              <a:buSzPts val="3600"/>
              <a:buNone/>
              <a:defRPr sz="3600">
                <a:solidFill>
                  <a:srgbClr val="D9D9D9"/>
                </a:solidFill>
              </a:defRPr>
            </a:lvl8pPr>
            <a:lvl9pPr lvl="8" algn="ctr">
              <a:spcBef>
                <a:spcPts val="0"/>
              </a:spcBef>
              <a:spcAft>
                <a:spcPts val="0"/>
              </a:spcAft>
              <a:buClr>
                <a:srgbClr val="D9D9D9"/>
              </a:buClr>
              <a:buSzPts val="3600"/>
              <a:buNone/>
              <a:defRPr sz="3600">
                <a:solidFill>
                  <a:srgbClr val="D9D9D9"/>
                </a:solidFill>
              </a:defRPr>
            </a:lvl9pPr>
          </a:lstStyle>
          <a:p/>
        </p:txBody>
      </p:sp>
      <p:sp>
        <p:nvSpPr>
          <p:cNvPr id="22" name="Google Shape;22;p4"/>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000000"/>
        </a:solidFill>
      </p:bgPr>
    </p:bg>
    <p:spTree>
      <p:nvGrpSpPr>
        <p:cNvPr id="23" name="Shape 23"/>
        <p:cNvGrpSpPr/>
        <p:nvPr/>
      </p:nvGrpSpPr>
      <p:grpSpPr>
        <a:xfrm>
          <a:off x="0" y="0"/>
          <a:ext cx="0" cy="0"/>
          <a:chOff x="0" y="0"/>
          <a:chExt cx="0" cy="0"/>
        </a:xfrm>
      </p:grpSpPr>
      <p:sp>
        <p:nvSpPr>
          <p:cNvPr id="24" name="Google Shape;24;p5"/>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spcBef>
                <a:spcPts val="0"/>
              </a:spcBef>
              <a:spcAft>
                <a:spcPts val="0"/>
              </a:spcAft>
              <a:buClr>
                <a:srgbClr val="D9D9D9"/>
              </a:buClr>
              <a:buSzPts val="2800"/>
              <a:buNone/>
              <a:defRPr>
                <a:solidFill>
                  <a:srgbClr val="D9D9D9"/>
                </a:solidFill>
              </a:defRPr>
            </a:lvl2pPr>
            <a:lvl3pPr lvl="2">
              <a:spcBef>
                <a:spcPts val="0"/>
              </a:spcBef>
              <a:spcAft>
                <a:spcPts val="0"/>
              </a:spcAft>
              <a:buClr>
                <a:srgbClr val="D9D9D9"/>
              </a:buClr>
              <a:buSzPts val="2800"/>
              <a:buNone/>
              <a:defRPr>
                <a:solidFill>
                  <a:srgbClr val="D9D9D9"/>
                </a:solidFill>
              </a:defRPr>
            </a:lvl3pPr>
            <a:lvl4pPr lvl="3">
              <a:spcBef>
                <a:spcPts val="0"/>
              </a:spcBef>
              <a:spcAft>
                <a:spcPts val="0"/>
              </a:spcAft>
              <a:buClr>
                <a:srgbClr val="D9D9D9"/>
              </a:buClr>
              <a:buSzPts val="2800"/>
              <a:buNone/>
              <a:defRPr>
                <a:solidFill>
                  <a:srgbClr val="D9D9D9"/>
                </a:solidFill>
              </a:defRPr>
            </a:lvl4pPr>
            <a:lvl5pPr lvl="4">
              <a:spcBef>
                <a:spcPts val="0"/>
              </a:spcBef>
              <a:spcAft>
                <a:spcPts val="0"/>
              </a:spcAft>
              <a:buClr>
                <a:srgbClr val="D9D9D9"/>
              </a:buClr>
              <a:buSzPts val="2800"/>
              <a:buNone/>
              <a:defRPr>
                <a:solidFill>
                  <a:srgbClr val="D9D9D9"/>
                </a:solidFill>
              </a:defRPr>
            </a:lvl5pPr>
            <a:lvl6pPr lvl="5">
              <a:spcBef>
                <a:spcPts val="0"/>
              </a:spcBef>
              <a:spcAft>
                <a:spcPts val="0"/>
              </a:spcAft>
              <a:buClr>
                <a:srgbClr val="D9D9D9"/>
              </a:buClr>
              <a:buSzPts val="2800"/>
              <a:buNone/>
              <a:defRPr>
                <a:solidFill>
                  <a:srgbClr val="D9D9D9"/>
                </a:solidFill>
              </a:defRPr>
            </a:lvl6pPr>
            <a:lvl7pPr lvl="6">
              <a:spcBef>
                <a:spcPts val="0"/>
              </a:spcBef>
              <a:spcAft>
                <a:spcPts val="0"/>
              </a:spcAft>
              <a:buClr>
                <a:srgbClr val="D9D9D9"/>
              </a:buClr>
              <a:buSzPts val="2800"/>
              <a:buNone/>
              <a:defRPr>
                <a:solidFill>
                  <a:srgbClr val="D9D9D9"/>
                </a:solidFill>
              </a:defRPr>
            </a:lvl7pPr>
            <a:lvl8pPr lvl="7">
              <a:spcBef>
                <a:spcPts val="0"/>
              </a:spcBef>
              <a:spcAft>
                <a:spcPts val="0"/>
              </a:spcAft>
              <a:buClr>
                <a:srgbClr val="D9D9D9"/>
              </a:buClr>
              <a:buSzPts val="2800"/>
              <a:buNone/>
              <a:defRPr>
                <a:solidFill>
                  <a:srgbClr val="D9D9D9"/>
                </a:solidFill>
              </a:defRPr>
            </a:lvl8pPr>
            <a:lvl9pPr lvl="8">
              <a:spcBef>
                <a:spcPts val="0"/>
              </a:spcBef>
              <a:spcAft>
                <a:spcPts val="0"/>
              </a:spcAft>
              <a:buClr>
                <a:srgbClr val="D9D9D9"/>
              </a:buClr>
              <a:buSzPts val="2800"/>
              <a:buNone/>
              <a:defRPr>
                <a:solidFill>
                  <a:srgbClr val="D9D9D9"/>
                </a:solidFill>
              </a:defRPr>
            </a:lvl9pPr>
          </a:lstStyle>
          <a:p/>
        </p:txBody>
      </p:sp>
      <p:sp>
        <p:nvSpPr>
          <p:cNvPr id="26" name="Google Shape;2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 name="Google Shape;27;p5"/>
          <p:cNvSpPr txBox="1"/>
          <p:nvPr>
            <p:ph idx="1" type="subTitle"/>
          </p:nvPr>
        </p:nvSpPr>
        <p:spPr>
          <a:xfrm>
            <a:off x="1386225" y="2917525"/>
            <a:ext cx="2550300" cy="1492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5"/>
          <p:cNvSpPr txBox="1"/>
          <p:nvPr>
            <p:ph idx="2" type="subTitle"/>
          </p:nvPr>
        </p:nvSpPr>
        <p:spPr>
          <a:xfrm>
            <a:off x="5207500" y="2917525"/>
            <a:ext cx="2550300" cy="149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000000"/>
        </a:solidFill>
      </p:bgPr>
    </p:bg>
    <p:spTree>
      <p:nvGrpSpPr>
        <p:cNvPr id="29" name="Shape 29"/>
        <p:cNvGrpSpPr/>
        <p:nvPr/>
      </p:nvGrpSpPr>
      <p:grpSpPr>
        <a:xfrm>
          <a:off x="0" y="0"/>
          <a:ext cx="0" cy="0"/>
          <a:chOff x="0" y="0"/>
          <a:chExt cx="0" cy="0"/>
        </a:xfrm>
      </p:grpSpPr>
      <p:sp>
        <p:nvSpPr>
          <p:cNvPr id="30" name="Google Shape;30;p6"/>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2" name="Shape 32"/>
        <p:cNvGrpSpPr/>
        <p:nvPr/>
      </p:nvGrpSpPr>
      <p:grpSpPr>
        <a:xfrm>
          <a:off x="0" y="0"/>
          <a:ext cx="0" cy="0"/>
          <a:chOff x="0" y="0"/>
          <a:chExt cx="0" cy="0"/>
        </a:xfrm>
      </p:grpSpPr>
      <p:sp>
        <p:nvSpPr>
          <p:cNvPr id="33" name="Google Shape;33;p7"/>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35" name="Google Shape;35;p7"/>
          <p:cNvSpPr txBox="1"/>
          <p:nvPr>
            <p:ph idx="1" type="subTitle"/>
          </p:nvPr>
        </p:nvSpPr>
        <p:spPr>
          <a:xfrm>
            <a:off x="713250" y="2031475"/>
            <a:ext cx="4700400" cy="2301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1894650" y="1140000"/>
            <a:ext cx="5354700" cy="2863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9600"/>
              <a:buNone/>
              <a:defRPr sz="96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00000"/>
        </a:solidFill>
      </p:bgPr>
    </p:bg>
    <p:spTree>
      <p:nvGrpSpPr>
        <p:cNvPr id="38" name="Shape 38"/>
        <p:cNvGrpSpPr/>
        <p:nvPr/>
      </p:nvGrpSpPr>
      <p:grpSpPr>
        <a:xfrm>
          <a:off x="0" y="0"/>
          <a:ext cx="0" cy="0"/>
          <a:chOff x="0" y="0"/>
          <a:chExt cx="0" cy="0"/>
        </a:xfrm>
      </p:grpSpPr>
      <p:sp>
        <p:nvSpPr>
          <p:cNvPr id="39" name="Google Shape;39;p9"/>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713250" y="1195088"/>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p:txBody>
      </p:sp>
      <p:sp>
        <p:nvSpPr>
          <p:cNvPr id="41" name="Google Shape;41;p9"/>
          <p:cNvSpPr txBox="1"/>
          <p:nvPr>
            <p:ph idx="1" type="subTitle"/>
          </p:nvPr>
        </p:nvSpPr>
        <p:spPr>
          <a:xfrm>
            <a:off x="3121950" y="2349100"/>
            <a:ext cx="2900100" cy="161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2" name="Shape 42"/>
        <p:cNvGrpSpPr/>
        <p:nvPr/>
      </p:nvGrpSpPr>
      <p:grpSpPr>
        <a:xfrm>
          <a:off x="0" y="0"/>
          <a:ext cx="0" cy="0"/>
          <a:chOff x="0" y="0"/>
          <a:chExt cx="0" cy="0"/>
        </a:xfrm>
      </p:grpSpPr>
      <p:sp>
        <p:nvSpPr>
          <p:cNvPr id="43" name="Google Shape;43;p10"/>
          <p:cNvSpPr/>
          <p:nvPr/>
        </p:nvSpPr>
        <p:spPr>
          <a:xfrm>
            <a:off x="341700" y="286350"/>
            <a:ext cx="8460600" cy="4570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idx="1" type="body"/>
          </p:nvPr>
        </p:nvSpPr>
        <p:spPr>
          <a:xfrm>
            <a:off x="713225" y="745650"/>
            <a:ext cx="4970400" cy="3652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6000"/>
              <a:buFont typeface="Germania One"/>
              <a:buNone/>
              <a:defRPr sz="6000">
                <a:latin typeface="Germania One"/>
                <a:ea typeface="Germania One"/>
                <a:cs typeface="Germania One"/>
                <a:sym typeface="Germania 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0" y="539500"/>
            <a:ext cx="77175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1pPr>
            <a:lvl2pPr lvl="1">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2pPr>
            <a:lvl3pPr lvl="2">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3pPr>
            <a:lvl4pPr lvl="3">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4pPr>
            <a:lvl5pPr lvl="4">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5pPr>
            <a:lvl6pPr lvl="5">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6pPr>
            <a:lvl7pPr lvl="6">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7pPr>
            <a:lvl8pPr lvl="7">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8pPr>
            <a:lvl9pPr lvl="8">
              <a:spcBef>
                <a:spcPts val="0"/>
              </a:spcBef>
              <a:spcAft>
                <a:spcPts val="0"/>
              </a:spcAft>
              <a:buClr>
                <a:schemeClr val="dk1"/>
              </a:buClr>
              <a:buSzPts val="2800"/>
              <a:buFont typeface="Germania One"/>
              <a:buNone/>
              <a:defRPr sz="2800">
                <a:solidFill>
                  <a:schemeClr val="dk1"/>
                </a:solidFill>
                <a:latin typeface="Germania One"/>
                <a:ea typeface="Germania One"/>
                <a:cs typeface="Germania One"/>
                <a:sym typeface="Germania One"/>
              </a:defRPr>
            </a:lvl9pPr>
          </a:lstStyle>
          <a:p/>
        </p:txBody>
      </p:sp>
      <p:sp>
        <p:nvSpPr>
          <p:cNvPr id="7" name="Google Shape;7;p1"/>
          <p:cNvSpPr txBox="1"/>
          <p:nvPr>
            <p:ph idx="1" type="body"/>
          </p:nvPr>
        </p:nvSpPr>
        <p:spPr>
          <a:xfrm>
            <a:off x="713250" y="1192175"/>
            <a:ext cx="7717500" cy="3416400"/>
          </a:xfrm>
          <a:prstGeom prst="rect">
            <a:avLst/>
          </a:prstGeom>
          <a:noFill/>
          <a:ln>
            <a:noFill/>
          </a:ln>
        </p:spPr>
        <p:txBody>
          <a:bodyPr anchorCtr="0" anchor="ctr"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MJq3tcieIuiwjjlz69YcFFht9Vgu9HiV/view" TargetMode="Externa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ctrTitle"/>
          </p:nvPr>
        </p:nvSpPr>
        <p:spPr>
          <a:xfrm>
            <a:off x="713250" y="768100"/>
            <a:ext cx="7717500" cy="11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Project</a:t>
            </a:r>
            <a:endParaRPr sz="4000"/>
          </a:p>
          <a:p>
            <a:pPr indent="0" lvl="0" marL="0" rtl="0" algn="l">
              <a:spcBef>
                <a:spcPts val="0"/>
              </a:spcBef>
              <a:spcAft>
                <a:spcPts val="0"/>
              </a:spcAft>
              <a:buNone/>
            </a:pPr>
            <a:r>
              <a:rPr lang="en"/>
              <a:t>DayBreak</a:t>
            </a:r>
            <a:endParaRPr/>
          </a:p>
        </p:txBody>
      </p:sp>
      <p:sp>
        <p:nvSpPr>
          <p:cNvPr id="162" name="Google Shape;162;p31"/>
          <p:cNvSpPr txBox="1"/>
          <p:nvPr>
            <p:ph idx="1" type="subTitle"/>
          </p:nvPr>
        </p:nvSpPr>
        <p:spPr>
          <a:xfrm>
            <a:off x="1010975" y="3906950"/>
            <a:ext cx="2808300" cy="4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FYP By UE2</a:t>
            </a:r>
            <a:endParaRPr/>
          </a:p>
        </p:txBody>
      </p:sp>
      <p:sp>
        <p:nvSpPr>
          <p:cNvPr id="163" name="Google Shape;163;p31"/>
          <p:cNvSpPr txBox="1"/>
          <p:nvPr/>
        </p:nvSpPr>
        <p:spPr>
          <a:xfrm>
            <a:off x="6021100" y="367900"/>
            <a:ext cx="26979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Vampire Stealth Infiltration into the Post War Mafia</a:t>
            </a:r>
            <a:endParaRPr>
              <a:solidFill>
                <a:schemeClr val="lt1"/>
              </a:solidFill>
              <a:latin typeface="Montserrat"/>
              <a:ea typeface="Montserrat"/>
              <a:cs typeface="Montserrat"/>
              <a:sym typeface="Montserrat"/>
            </a:endParaRPr>
          </a:p>
        </p:txBody>
      </p:sp>
      <p:pic>
        <p:nvPicPr>
          <p:cNvPr id="164" name="Google Shape;164;p31"/>
          <p:cNvPicPr preferRelativeResize="0"/>
          <p:nvPr/>
        </p:nvPicPr>
        <p:blipFill>
          <a:blip r:embed="rId3">
            <a:alphaModFix/>
          </a:blip>
          <a:stretch>
            <a:fillRect/>
          </a:stretch>
        </p:blipFill>
        <p:spPr>
          <a:xfrm>
            <a:off x="7204397" y="2859400"/>
            <a:ext cx="1514599" cy="1926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Updated Schedule</a:t>
            </a:r>
            <a:endParaRPr/>
          </a:p>
        </p:txBody>
      </p:sp>
      <p:cxnSp>
        <p:nvCxnSpPr>
          <p:cNvPr id="232" name="Google Shape;232;p40"/>
          <p:cNvCxnSpPr/>
          <p:nvPr/>
        </p:nvCxnSpPr>
        <p:spPr>
          <a:xfrm>
            <a:off x="529650" y="1871425"/>
            <a:ext cx="8084700" cy="0"/>
          </a:xfrm>
          <a:prstGeom prst="straightConnector1">
            <a:avLst/>
          </a:prstGeom>
          <a:noFill/>
          <a:ln cap="flat" cmpd="sng" w="9525">
            <a:solidFill>
              <a:schemeClr val="dk2"/>
            </a:solidFill>
            <a:prstDash val="solid"/>
            <a:round/>
            <a:headEnd len="med" w="med" type="oval"/>
            <a:tailEnd len="med" w="med" type="triangle"/>
          </a:ln>
        </p:spPr>
      </p:cxnSp>
      <p:cxnSp>
        <p:nvCxnSpPr>
          <p:cNvPr id="233" name="Google Shape;233;p40"/>
          <p:cNvCxnSpPr/>
          <p:nvPr/>
        </p:nvCxnSpPr>
        <p:spPr>
          <a:xfrm>
            <a:off x="1758125" y="1608325"/>
            <a:ext cx="0" cy="263100"/>
          </a:xfrm>
          <a:prstGeom prst="straightConnector1">
            <a:avLst/>
          </a:prstGeom>
          <a:noFill/>
          <a:ln cap="flat" cmpd="sng" w="9525">
            <a:solidFill>
              <a:schemeClr val="dk2"/>
            </a:solidFill>
            <a:prstDash val="solid"/>
            <a:round/>
            <a:headEnd len="med" w="med" type="none"/>
            <a:tailEnd len="med" w="med" type="none"/>
          </a:ln>
        </p:spPr>
      </p:cxnSp>
      <p:sp>
        <p:nvSpPr>
          <p:cNvPr id="234" name="Google Shape;234;p40"/>
          <p:cNvSpPr txBox="1"/>
          <p:nvPr/>
        </p:nvSpPr>
        <p:spPr>
          <a:xfrm>
            <a:off x="1026575" y="1072300"/>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18/9</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Proposal pitch</a:t>
            </a:r>
            <a:endParaRPr>
              <a:solidFill>
                <a:schemeClr val="lt1"/>
              </a:solidFill>
              <a:latin typeface="Montserrat"/>
              <a:ea typeface="Montserrat"/>
              <a:cs typeface="Montserrat"/>
              <a:sym typeface="Montserrat"/>
            </a:endParaRPr>
          </a:p>
        </p:txBody>
      </p:sp>
      <p:cxnSp>
        <p:nvCxnSpPr>
          <p:cNvPr id="235" name="Google Shape;235;p40"/>
          <p:cNvCxnSpPr/>
          <p:nvPr/>
        </p:nvCxnSpPr>
        <p:spPr>
          <a:xfrm>
            <a:off x="3607700" y="1608325"/>
            <a:ext cx="0" cy="2631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40"/>
          <p:cNvSpPr txBox="1"/>
          <p:nvPr/>
        </p:nvSpPr>
        <p:spPr>
          <a:xfrm>
            <a:off x="2503538" y="1072300"/>
            <a:ext cx="22083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9/10</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Proof of Concept/ Prototype</a:t>
            </a:r>
            <a:endParaRPr>
              <a:solidFill>
                <a:schemeClr val="lt1"/>
              </a:solidFill>
              <a:latin typeface="Montserrat"/>
              <a:ea typeface="Montserrat"/>
              <a:cs typeface="Montserrat"/>
              <a:sym typeface="Montserrat"/>
            </a:endParaRPr>
          </a:p>
        </p:txBody>
      </p:sp>
      <p:cxnSp>
        <p:nvCxnSpPr>
          <p:cNvPr id="237" name="Google Shape;237;p40"/>
          <p:cNvCxnSpPr/>
          <p:nvPr/>
        </p:nvCxnSpPr>
        <p:spPr>
          <a:xfrm>
            <a:off x="5730650" y="1608325"/>
            <a:ext cx="0" cy="263100"/>
          </a:xfrm>
          <a:prstGeom prst="straightConnector1">
            <a:avLst/>
          </a:prstGeom>
          <a:noFill/>
          <a:ln cap="flat" cmpd="sng" w="9525">
            <a:solidFill>
              <a:schemeClr val="dk2"/>
            </a:solidFill>
            <a:prstDash val="solid"/>
            <a:round/>
            <a:headEnd len="med" w="med" type="none"/>
            <a:tailEnd len="med" w="med" type="none"/>
          </a:ln>
        </p:spPr>
      </p:cxnSp>
      <p:sp>
        <p:nvSpPr>
          <p:cNvPr id="238" name="Google Shape;238;p40"/>
          <p:cNvSpPr txBox="1"/>
          <p:nvPr/>
        </p:nvSpPr>
        <p:spPr>
          <a:xfrm>
            <a:off x="4999100" y="1072300"/>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27/10</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Playtest</a:t>
            </a:r>
            <a:endParaRPr>
              <a:solidFill>
                <a:schemeClr val="lt1"/>
              </a:solidFill>
              <a:latin typeface="Montserrat"/>
              <a:ea typeface="Montserrat"/>
              <a:cs typeface="Montserrat"/>
              <a:sym typeface="Montserrat"/>
            </a:endParaRPr>
          </a:p>
        </p:txBody>
      </p:sp>
      <p:cxnSp>
        <p:nvCxnSpPr>
          <p:cNvPr id="239" name="Google Shape;239;p40"/>
          <p:cNvCxnSpPr/>
          <p:nvPr/>
        </p:nvCxnSpPr>
        <p:spPr>
          <a:xfrm>
            <a:off x="7853625" y="1608325"/>
            <a:ext cx="0" cy="263100"/>
          </a:xfrm>
          <a:prstGeom prst="straightConnector1">
            <a:avLst/>
          </a:prstGeom>
          <a:noFill/>
          <a:ln cap="flat" cmpd="sng" w="9525">
            <a:solidFill>
              <a:schemeClr val="dk2"/>
            </a:solidFill>
            <a:prstDash val="solid"/>
            <a:round/>
            <a:headEnd len="med" w="med" type="none"/>
            <a:tailEnd len="med" w="med" type="none"/>
          </a:ln>
        </p:spPr>
      </p:cxnSp>
      <p:sp>
        <p:nvSpPr>
          <p:cNvPr id="240" name="Google Shape;240;p40"/>
          <p:cNvSpPr txBox="1"/>
          <p:nvPr/>
        </p:nvSpPr>
        <p:spPr>
          <a:xfrm>
            <a:off x="7122075" y="1072300"/>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17/11</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Final delivery</a:t>
            </a:r>
            <a:endParaRPr>
              <a:solidFill>
                <a:schemeClr val="lt1"/>
              </a:solidFill>
              <a:latin typeface="Montserrat"/>
              <a:ea typeface="Montserrat"/>
              <a:cs typeface="Montserrat"/>
              <a:sym typeface="Montserrat"/>
            </a:endParaRPr>
          </a:p>
        </p:txBody>
      </p:sp>
      <p:cxnSp>
        <p:nvCxnSpPr>
          <p:cNvPr id="241" name="Google Shape;241;p40"/>
          <p:cNvCxnSpPr/>
          <p:nvPr/>
        </p:nvCxnSpPr>
        <p:spPr>
          <a:xfrm>
            <a:off x="1775000" y="2007975"/>
            <a:ext cx="1821900" cy="0"/>
          </a:xfrm>
          <a:prstGeom prst="straightConnector1">
            <a:avLst/>
          </a:prstGeom>
          <a:noFill/>
          <a:ln cap="flat" cmpd="sng" w="9525">
            <a:solidFill>
              <a:schemeClr val="lt2"/>
            </a:solidFill>
            <a:prstDash val="solid"/>
            <a:round/>
            <a:headEnd len="med" w="med" type="triangle"/>
            <a:tailEnd len="med" w="med" type="triangle"/>
          </a:ln>
        </p:spPr>
      </p:cxnSp>
      <p:sp>
        <p:nvSpPr>
          <p:cNvPr id="242" name="Google Shape;242;p40"/>
          <p:cNvSpPr txBox="1"/>
          <p:nvPr/>
        </p:nvSpPr>
        <p:spPr>
          <a:xfrm>
            <a:off x="2026625" y="1976550"/>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2 weeks</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Full production</a:t>
            </a:r>
            <a:endParaRPr sz="1200">
              <a:solidFill>
                <a:schemeClr val="lt1"/>
              </a:solidFill>
              <a:latin typeface="Montserrat"/>
              <a:ea typeface="Montserrat"/>
              <a:cs typeface="Montserrat"/>
              <a:sym typeface="Montserrat"/>
            </a:endParaRPr>
          </a:p>
        </p:txBody>
      </p:sp>
      <p:cxnSp>
        <p:nvCxnSpPr>
          <p:cNvPr id="243" name="Google Shape;243;p40"/>
          <p:cNvCxnSpPr/>
          <p:nvPr/>
        </p:nvCxnSpPr>
        <p:spPr>
          <a:xfrm>
            <a:off x="3641650" y="2007975"/>
            <a:ext cx="2064900" cy="0"/>
          </a:xfrm>
          <a:prstGeom prst="straightConnector1">
            <a:avLst/>
          </a:prstGeom>
          <a:noFill/>
          <a:ln cap="flat" cmpd="sng" w="9525">
            <a:solidFill>
              <a:schemeClr val="lt2"/>
            </a:solidFill>
            <a:prstDash val="solid"/>
            <a:round/>
            <a:headEnd len="med" w="med" type="triangle"/>
            <a:tailEnd len="med" w="med" type="triangle"/>
          </a:ln>
        </p:spPr>
      </p:cxnSp>
      <p:sp>
        <p:nvSpPr>
          <p:cNvPr id="244" name="Google Shape;244;p40"/>
          <p:cNvSpPr txBox="1"/>
          <p:nvPr/>
        </p:nvSpPr>
        <p:spPr>
          <a:xfrm>
            <a:off x="3908950" y="1976538"/>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3 weeks</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Full production</a:t>
            </a:r>
            <a:endParaRPr sz="1200">
              <a:solidFill>
                <a:schemeClr val="lt1"/>
              </a:solidFill>
              <a:latin typeface="Montserrat"/>
              <a:ea typeface="Montserrat"/>
              <a:cs typeface="Montserrat"/>
              <a:sym typeface="Montserrat"/>
            </a:endParaRPr>
          </a:p>
        </p:txBody>
      </p:sp>
      <p:cxnSp>
        <p:nvCxnSpPr>
          <p:cNvPr id="245" name="Google Shape;245;p40"/>
          <p:cNvCxnSpPr/>
          <p:nvPr/>
        </p:nvCxnSpPr>
        <p:spPr>
          <a:xfrm>
            <a:off x="5782875" y="2007975"/>
            <a:ext cx="2072700" cy="0"/>
          </a:xfrm>
          <a:prstGeom prst="straightConnector1">
            <a:avLst/>
          </a:prstGeom>
          <a:noFill/>
          <a:ln cap="flat" cmpd="sng" w="9525">
            <a:solidFill>
              <a:schemeClr val="lt2"/>
            </a:solidFill>
            <a:prstDash val="solid"/>
            <a:round/>
            <a:headEnd len="med" w="med" type="triangle"/>
            <a:tailEnd len="med" w="med" type="triangle"/>
          </a:ln>
        </p:spPr>
      </p:cxnSp>
      <p:sp>
        <p:nvSpPr>
          <p:cNvPr id="246" name="Google Shape;246;p40"/>
          <p:cNvSpPr txBox="1"/>
          <p:nvPr/>
        </p:nvSpPr>
        <p:spPr>
          <a:xfrm>
            <a:off x="6087675" y="1976538"/>
            <a:ext cx="14631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3 weeks</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Polish &amp; playtest</a:t>
            </a:r>
            <a:endParaRPr sz="1200">
              <a:solidFill>
                <a:schemeClr val="lt1"/>
              </a:solidFill>
              <a:latin typeface="Montserrat"/>
              <a:ea typeface="Montserrat"/>
              <a:cs typeface="Montserrat"/>
              <a:sym typeface="Montserrat"/>
            </a:endParaRPr>
          </a:p>
        </p:txBody>
      </p:sp>
      <p:cxnSp>
        <p:nvCxnSpPr>
          <p:cNvPr id="247" name="Google Shape;247;p40"/>
          <p:cNvCxnSpPr/>
          <p:nvPr/>
        </p:nvCxnSpPr>
        <p:spPr>
          <a:xfrm rot="10800000">
            <a:off x="3607700" y="2071788"/>
            <a:ext cx="0" cy="543300"/>
          </a:xfrm>
          <a:prstGeom prst="straightConnector1">
            <a:avLst/>
          </a:prstGeom>
          <a:noFill/>
          <a:ln cap="flat" cmpd="sng" w="38100">
            <a:solidFill>
              <a:schemeClr val="accent1"/>
            </a:solidFill>
            <a:prstDash val="solid"/>
            <a:round/>
            <a:headEnd len="med" w="med" type="none"/>
            <a:tailEnd len="med" w="med" type="triangle"/>
          </a:ln>
        </p:spPr>
      </p:cxnSp>
      <p:graphicFrame>
        <p:nvGraphicFramePr>
          <p:cNvPr id="248" name="Google Shape;248;p40"/>
          <p:cNvGraphicFramePr/>
          <p:nvPr/>
        </p:nvGraphicFramePr>
        <p:xfrm>
          <a:off x="571500" y="2724150"/>
          <a:ext cx="3000000" cy="3000000"/>
        </p:xfrm>
        <a:graphic>
          <a:graphicData uri="http://schemas.openxmlformats.org/drawingml/2006/table">
            <a:tbl>
              <a:tblPr>
                <a:noFill/>
                <a:tableStyleId>{883E2E3A-3511-4A43-A3DD-835F15D033C3}</a:tableStyleId>
              </a:tblPr>
              <a:tblGrid>
                <a:gridCol w="1395650"/>
                <a:gridCol w="1690700"/>
                <a:gridCol w="1690700"/>
                <a:gridCol w="1690700"/>
                <a:gridCol w="1616950"/>
              </a:tblGrid>
              <a:tr h="993425">
                <a:tc>
                  <a:txBody>
                    <a:bodyPr/>
                    <a:lstStyle/>
                    <a:p>
                      <a:pPr indent="0" lvl="0" marL="0" rtl="0" algn="l">
                        <a:spcBef>
                          <a:spcPts val="0"/>
                        </a:spcBef>
                        <a:spcAft>
                          <a:spcPts val="0"/>
                        </a:spcAft>
                        <a:buNone/>
                      </a:pPr>
                      <a:r>
                        <a:rPr lang="en">
                          <a:solidFill>
                            <a:schemeClr val="lt1"/>
                          </a:solidFill>
                        </a:rPr>
                        <a:t>Current Tasks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Inventory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Combat</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Environment Assets &amp; Lighting</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Character Models and Animations</a:t>
                      </a:r>
                      <a:endParaRPr>
                        <a:solidFill>
                          <a:schemeClr val="lt1"/>
                        </a:solidFill>
                      </a:endParaRPr>
                    </a:p>
                  </a:txBody>
                  <a:tcPr marT="91425" marB="91425" marR="91425" marL="91425"/>
                </a:tc>
              </a:tr>
              <a:tr h="993425">
                <a:tc>
                  <a:txBody>
                    <a:bodyPr/>
                    <a:lstStyle/>
                    <a:p>
                      <a:pPr indent="0" lvl="0" marL="0" rtl="0" algn="l">
                        <a:spcBef>
                          <a:spcPts val="0"/>
                        </a:spcBef>
                        <a:spcAft>
                          <a:spcPts val="0"/>
                        </a:spcAft>
                        <a:buNone/>
                      </a:pPr>
                      <a:r>
                        <a:rPr lang="en">
                          <a:solidFill>
                            <a:schemeClr val="lt1"/>
                          </a:solidFill>
                        </a:rPr>
                        <a:t>Planned Tasks</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lt1"/>
                          </a:solidFill>
                        </a:rPr>
                        <a:t>Objectives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lt1"/>
                          </a:solidFill>
                        </a:rPr>
                        <a:t>Destructible Environment</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Enhanced AI</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Quick Saves and Quick Loading</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 List </a:t>
            </a:r>
            <a:endParaRPr/>
          </a:p>
        </p:txBody>
      </p:sp>
      <p:graphicFrame>
        <p:nvGraphicFramePr>
          <p:cNvPr id="254" name="Google Shape;254;p41"/>
          <p:cNvGraphicFramePr/>
          <p:nvPr/>
        </p:nvGraphicFramePr>
        <p:xfrm>
          <a:off x="518600" y="1380050"/>
          <a:ext cx="3000000" cy="3000000"/>
        </p:xfrm>
        <a:graphic>
          <a:graphicData uri="http://schemas.openxmlformats.org/drawingml/2006/table">
            <a:tbl>
              <a:tblPr>
                <a:noFill/>
                <a:tableStyleId>{883E2E3A-3511-4A43-A3DD-835F15D033C3}</a:tableStyleId>
              </a:tblPr>
              <a:tblGrid>
                <a:gridCol w="1355575"/>
                <a:gridCol w="1355575"/>
                <a:gridCol w="1355575"/>
                <a:gridCol w="1355575"/>
                <a:gridCol w="1355575"/>
                <a:gridCol w="1355575"/>
              </a:tblGrid>
              <a:tr h="281800">
                <a:tc>
                  <a:txBody>
                    <a:bodyPr/>
                    <a:lstStyle/>
                    <a:p>
                      <a:pPr indent="0" lvl="0" marL="0" rtl="0" algn="l">
                        <a:spcBef>
                          <a:spcPts val="0"/>
                        </a:spcBef>
                        <a:spcAft>
                          <a:spcPts val="0"/>
                        </a:spcAft>
                        <a:buNone/>
                      </a:pPr>
                      <a:r>
                        <a:rPr lang="en" sz="1000">
                          <a:solidFill>
                            <a:schemeClr val="lt1"/>
                          </a:solidFill>
                        </a:rPr>
                        <a:t>Winston</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Jiaxu</a:t>
                      </a:r>
                      <a:endParaRPr sz="1000">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solidFill>
                            <a:schemeClr val="lt1"/>
                          </a:solidFill>
                        </a:rPr>
                        <a:t>Yokawa Kazuya</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Xinying</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chemeClr val="lt1"/>
                          </a:solidFill>
                        </a:rPr>
                        <a:t>Kerrin</a:t>
                      </a:r>
                      <a:endParaRPr sz="1000">
                        <a:solidFill>
                          <a:schemeClr val="lt1"/>
                        </a:solidFill>
                      </a:endParaRPr>
                    </a:p>
                  </a:txBody>
                  <a:tcPr marT="91425" marB="91425" marR="91425" marL="91425"/>
                </a:tc>
                <a:tc>
                  <a:txBody>
                    <a:bodyPr/>
                    <a:lstStyle/>
                    <a:p>
                      <a:pPr indent="0" lvl="0" marL="0" rtl="0" algn="l">
                        <a:spcBef>
                          <a:spcPts val="0"/>
                        </a:spcBef>
                        <a:spcAft>
                          <a:spcPts val="0"/>
                        </a:spcAft>
                        <a:buNone/>
                      </a:pPr>
                      <a:r>
                        <a:rPr lang="en" sz="1000">
                          <a:solidFill>
                            <a:schemeClr val="lt1"/>
                          </a:solidFill>
                        </a:rPr>
                        <a:t>Others</a:t>
                      </a:r>
                      <a:endParaRPr sz="1000">
                        <a:solidFill>
                          <a:schemeClr val="lt1"/>
                        </a:solidFill>
                      </a:endParaRPr>
                    </a:p>
                  </a:txBody>
                  <a:tcPr marT="91425" marB="91425" marR="91425" marL="91425"/>
                </a:tc>
              </a:tr>
              <a:tr h="655650">
                <a:tc>
                  <a:txBody>
                    <a:bodyPr/>
                    <a:lstStyle/>
                    <a:p>
                      <a:pPr indent="0" lvl="0" marL="0" rtl="0" algn="l">
                        <a:spcBef>
                          <a:spcPts val="0"/>
                        </a:spcBef>
                        <a:spcAft>
                          <a:spcPts val="0"/>
                        </a:spcAft>
                        <a:buNone/>
                      </a:pPr>
                      <a:r>
                        <a:rPr lang="en" sz="1000">
                          <a:solidFill>
                            <a:schemeClr val="lt1"/>
                          </a:solidFill>
                        </a:rPr>
                        <a:t>Team Lead</a:t>
                      </a:r>
                      <a:endParaRPr sz="1000">
                        <a:solidFill>
                          <a:schemeClr val="lt1"/>
                        </a:solidFill>
                      </a:endParaRPr>
                    </a:p>
                    <a:p>
                      <a:pPr indent="0" lvl="0" marL="0" rtl="0" algn="l">
                        <a:spcBef>
                          <a:spcPts val="0"/>
                        </a:spcBef>
                        <a:spcAft>
                          <a:spcPts val="0"/>
                        </a:spcAft>
                        <a:buNone/>
                      </a:pPr>
                      <a:r>
                        <a:rPr lang="en" sz="1000">
                          <a:solidFill>
                            <a:schemeClr val="lt1"/>
                          </a:solidFill>
                        </a:rPr>
                        <a:t>Tech Lead</a:t>
                      </a:r>
                      <a:endParaRPr sz="1000">
                        <a:solidFill>
                          <a:schemeClr val="lt1"/>
                        </a:solidFill>
                      </a:endParaRPr>
                    </a:p>
                    <a:p>
                      <a:pPr indent="0" lvl="0" marL="0" rtl="0" algn="l">
                        <a:spcBef>
                          <a:spcPts val="0"/>
                        </a:spcBef>
                        <a:spcAft>
                          <a:spcPts val="0"/>
                        </a:spcAft>
                        <a:buClr>
                          <a:schemeClr val="dk1"/>
                        </a:buClr>
                        <a:buSzPts val="1100"/>
                        <a:buFont typeface="Arial"/>
                        <a:buNone/>
                      </a:pPr>
                      <a:r>
                        <a:rPr lang="en" sz="1000">
                          <a:solidFill>
                            <a:schemeClr val="lt1"/>
                          </a:solidFill>
                        </a:rPr>
                        <a:t>Scheduler &amp; Task Manager</a:t>
                      </a:r>
                      <a:endParaRPr sz="10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Tech Artist</a:t>
                      </a:r>
                      <a:endParaRPr sz="1000">
                        <a:solidFill>
                          <a:schemeClr val="lt1"/>
                        </a:solidFill>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Scene and Game Flow Developer</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Art Lead</a:t>
                      </a:r>
                      <a:endParaRPr sz="1000">
                        <a:solidFill>
                          <a:schemeClr val="lt1"/>
                        </a:solidFill>
                      </a:endParaRPr>
                    </a:p>
                    <a:p>
                      <a:pPr indent="0" lvl="0" marL="0" rtl="0" algn="l">
                        <a:spcBef>
                          <a:spcPts val="0"/>
                        </a:spcBef>
                        <a:spcAft>
                          <a:spcPts val="0"/>
                        </a:spcAft>
                        <a:buNone/>
                      </a:pPr>
                      <a:r>
                        <a:rPr lang="en" sz="1000">
                          <a:solidFill>
                            <a:schemeClr val="lt1"/>
                          </a:solidFill>
                        </a:rPr>
                        <a:t>Concept Artist</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Character Concept</a:t>
                      </a:r>
                      <a:endParaRPr sz="1000">
                        <a:solidFill>
                          <a:schemeClr val="lt1"/>
                        </a:solidFill>
                      </a:endParaRPr>
                    </a:p>
                    <a:p>
                      <a:pPr indent="0" lvl="0" marL="0" rtl="0" algn="l">
                        <a:spcBef>
                          <a:spcPts val="0"/>
                        </a:spcBef>
                        <a:spcAft>
                          <a:spcPts val="0"/>
                        </a:spcAft>
                        <a:buNone/>
                      </a:pPr>
                      <a:r>
                        <a:rPr lang="en" sz="1000">
                          <a:solidFill>
                            <a:schemeClr val="lt1"/>
                          </a:solidFill>
                        </a:rPr>
                        <a:t>Character Design</a:t>
                      </a:r>
                      <a:endParaRPr sz="10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Concept art kindly provided by CiNing &amp; Ysabelle</a:t>
                      </a:r>
                      <a:endParaRPr sz="1000">
                        <a:solidFill>
                          <a:schemeClr val="lt1"/>
                        </a:solidFill>
                      </a:endParaRPr>
                    </a:p>
                  </a:txBody>
                  <a:tcPr marT="91425" marB="91425" marR="91425" marL="91425">
                    <a:lnB cap="flat" cmpd="sng" w="9525">
                      <a:solidFill>
                        <a:srgbClr val="9E9E9E"/>
                      </a:solidFill>
                      <a:prstDash val="solid"/>
                      <a:round/>
                      <a:headEnd len="sm" w="sm" type="none"/>
                      <a:tailEnd len="sm" w="sm" type="none"/>
                    </a:lnB>
                  </a:tcPr>
                </a:tc>
              </a:tr>
              <a:tr h="358050">
                <a:tc>
                  <a:txBody>
                    <a:bodyPr/>
                    <a:lstStyle/>
                    <a:p>
                      <a:pPr indent="0" lvl="0" marL="0" rtl="0" algn="l">
                        <a:spcBef>
                          <a:spcPts val="0"/>
                        </a:spcBef>
                        <a:spcAft>
                          <a:spcPts val="0"/>
                        </a:spcAft>
                        <a:buNone/>
                      </a:pPr>
                      <a:r>
                        <a:rPr lang="en" sz="1000">
                          <a:solidFill>
                            <a:schemeClr val="lt1"/>
                          </a:solidFill>
                        </a:rPr>
                        <a:t>Gameplay &amp; BackEnd Developer</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lt1"/>
                          </a:solidFill>
                        </a:rPr>
                        <a:t>Visual Effects and Particle Effects</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lt1"/>
                          </a:solidFill>
                        </a:rPr>
                        <a:t>Objectives and Score Balance</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Gameplay Designer</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rPr>
                        <a:t>Modelling, Rigging, Animating</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lt1"/>
                          </a:solidFill>
                        </a:rPr>
                        <a:t>Character mesh &amp; rigging kindly fixed by Brandon</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4500">
                <a:tc>
                  <a:txBody>
                    <a:bodyPr/>
                    <a:lstStyle/>
                    <a:p>
                      <a:pPr indent="0" lvl="0" marL="0" rtl="0" algn="l">
                        <a:spcBef>
                          <a:spcPts val="0"/>
                        </a:spcBef>
                        <a:spcAft>
                          <a:spcPts val="0"/>
                        </a:spcAft>
                        <a:buNone/>
                      </a:pPr>
                      <a:r>
                        <a:rPr lang="en" sz="1000">
                          <a:solidFill>
                            <a:schemeClr val="lt1"/>
                          </a:solidFill>
                        </a:rPr>
                        <a:t>AI Interaction - Hybrid FSM with EQS</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lt1"/>
                          </a:solidFill>
                        </a:rPr>
                        <a:t>Quality Assurance</a:t>
                      </a:r>
                      <a:endParaRPr sz="1000">
                        <a:solidFill>
                          <a:schemeClr val="lt1"/>
                        </a:solidFill>
                      </a:endParaRPr>
                    </a:p>
                    <a:p>
                      <a:pPr indent="0" lvl="0" marL="0" rtl="0" algn="l">
                        <a:spcBef>
                          <a:spcPts val="0"/>
                        </a:spcBef>
                        <a:spcAft>
                          <a:spcPts val="0"/>
                        </a:spcAft>
                        <a:buClr>
                          <a:schemeClr val="dk1"/>
                        </a:buClr>
                        <a:buSzPts val="1100"/>
                        <a:buFont typeface="Arial"/>
                        <a:buNone/>
                      </a:pPr>
                      <a:r>
                        <a:rPr lang="en" sz="1000">
                          <a:solidFill>
                            <a:schemeClr val="lt1"/>
                          </a:solidFill>
                        </a:rPr>
                        <a:t>Balancing</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74E13"/>
                    </a:solidFill>
                  </a:tcPr>
                </a:tc>
                <a:tc>
                  <a:txBody>
                    <a:bodyPr/>
                    <a:lstStyle/>
                    <a:p>
                      <a:pPr indent="0" lvl="0" marL="0" rtl="0" algn="l">
                        <a:spcBef>
                          <a:spcPts val="0"/>
                        </a:spcBef>
                        <a:spcAft>
                          <a:spcPts val="0"/>
                        </a:spcAft>
                        <a:buNone/>
                      </a:pPr>
                      <a:r>
                        <a:rPr lang="en" sz="1000">
                          <a:solidFill>
                            <a:schemeClr val="lt1"/>
                          </a:solidFill>
                        </a:rPr>
                        <a:t>Settings and Global Session Saves</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74E13"/>
                    </a:solidFill>
                  </a:tcPr>
                </a:tc>
                <a:tc>
                  <a:txBody>
                    <a:bodyPr/>
                    <a:lstStyle/>
                    <a:p>
                      <a:pPr indent="0" lvl="0" marL="0" rtl="0" algn="l">
                        <a:spcBef>
                          <a:spcPts val="0"/>
                        </a:spcBef>
                        <a:spcAft>
                          <a:spcPts val="0"/>
                        </a:spcAft>
                        <a:buClr>
                          <a:schemeClr val="dk1"/>
                        </a:buClr>
                        <a:buSzPts val="1100"/>
                        <a:buFont typeface="Arial"/>
                        <a:buNone/>
                      </a:pPr>
                      <a:r>
                        <a:rPr lang="en" sz="1000">
                          <a:solidFill>
                            <a:schemeClr val="lt1"/>
                          </a:solidFill>
                        </a:rPr>
                        <a:t>Level Design</a:t>
                      </a:r>
                      <a:endParaRPr sz="1000">
                        <a:solidFill>
                          <a:schemeClr val="lt1"/>
                        </a:solidFill>
                      </a:endParaRPr>
                    </a:p>
                    <a:p>
                      <a:pPr indent="0" lvl="0" marL="0" rtl="0" algn="l">
                        <a:spcBef>
                          <a:spcPts val="0"/>
                        </a:spcBef>
                        <a:spcAft>
                          <a:spcPts val="0"/>
                        </a:spcAft>
                        <a:buClr>
                          <a:schemeClr val="dk1"/>
                        </a:buClr>
                        <a:buSzPts val="1100"/>
                        <a:buFont typeface="Arial"/>
                        <a:buNone/>
                      </a:pPr>
                      <a:r>
                        <a:rPr lang="en" sz="1000">
                          <a:solidFill>
                            <a:schemeClr val="lt1"/>
                          </a:solidFill>
                        </a:rPr>
                        <a:t>Environment Artist</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74E13"/>
                    </a:solidFill>
                  </a:tcPr>
                </a:tc>
                <a:tc>
                  <a:txBody>
                    <a:bodyPr/>
                    <a:lstStyle/>
                    <a:p>
                      <a:pPr indent="0" lvl="0" marL="0" rtl="0" algn="l">
                        <a:spcBef>
                          <a:spcPts val="0"/>
                        </a:spcBef>
                        <a:spcAft>
                          <a:spcPts val="0"/>
                        </a:spcAft>
                        <a:buNone/>
                      </a:pPr>
                      <a:r>
                        <a:rPr lang="en" sz="1000">
                          <a:solidFill>
                            <a:schemeClr val="lt1"/>
                          </a:solidFill>
                        </a:rPr>
                        <a:t>UI design by John</a:t>
                      </a:r>
                      <a:br>
                        <a:rPr lang="en" sz="1000">
                          <a:solidFill>
                            <a:schemeClr val="lt1"/>
                          </a:solidFill>
                        </a:rPr>
                      </a:br>
                      <a:r>
                        <a:rPr lang="en" sz="1000">
                          <a:solidFill>
                            <a:schemeClr val="lt1"/>
                          </a:solidFill>
                        </a:rPr>
                        <a:t>Player, </a:t>
                      </a:r>
                      <a:r>
                        <a:rPr lang="en" sz="1000">
                          <a:solidFill>
                            <a:schemeClr val="lt1"/>
                          </a:solidFill>
                        </a:rPr>
                        <a:t>Enemy Concept and Design</a:t>
                      </a:r>
                      <a:endParaRPr sz="10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1375">
                <a:tc>
                  <a:txBody>
                    <a:bodyPr/>
                    <a:lstStyle/>
                    <a:p>
                      <a:pPr indent="0" lvl="0" marL="0" rtl="0" algn="l">
                        <a:spcBef>
                          <a:spcPts val="0"/>
                        </a:spcBef>
                        <a:spcAft>
                          <a:spcPts val="0"/>
                        </a:spcAft>
                        <a:buNone/>
                      </a:pPr>
                      <a:r>
                        <a:rPr lang="en" sz="1000">
                          <a:solidFill>
                            <a:schemeClr val="lt1"/>
                          </a:solidFill>
                        </a:rPr>
                        <a:t>Environment</a:t>
                      </a:r>
                      <a:r>
                        <a:rPr lang="en" sz="1000">
                          <a:solidFill>
                            <a:schemeClr val="lt1"/>
                          </a:solidFill>
                        </a:rPr>
                        <a:t> &amp; Interaction Developer</a:t>
                      </a:r>
                      <a:endParaRPr sz="1000">
                        <a:solidFill>
                          <a:schemeClr val="lt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000">
                        <a:solidFill>
                          <a:schemeClr val="lt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000">
                        <a:solidFill>
                          <a:schemeClr val="lt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chemeClr val="lt1"/>
                          </a:solidFill>
                        </a:rPr>
                        <a:t>Quality Assurance</a:t>
                      </a:r>
                      <a:endParaRPr sz="1000">
                        <a:solidFill>
                          <a:schemeClr val="lt1"/>
                        </a:solidFill>
                      </a:endParaRPr>
                    </a:p>
                    <a:p>
                      <a:pPr indent="0" lvl="0" marL="0" rtl="0" algn="l">
                        <a:spcBef>
                          <a:spcPts val="0"/>
                        </a:spcBef>
                        <a:spcAft>
                          <a:spcPts val="0"/>
                        </a:spcAft>
                        <a:buNone/>
                      </a:pPr>
                      <a:r>
                        <a:rPr lang="en" sz="1000">
                          <a:solidFill>
                            <a:schemeClr val="lt1"/>
                          </a:solidFill>
                        </a:rPr>
                        <a:t>Balancing</a:t>
                      </a:r>
                      <a:endParaRPr sz="1000">
                        <a:solidFill>
                          <a:schemeClr val="lt1"/>
                        </a:solidFill>
                      </a:endParaRPr>
                    </a:p>
                  </a:txBody>
                  <a:tcPr marT="91425" marB="91425" marR="91425" marL="91425">
                    <a:lnT cap="flat" cmpd="sng" w="9525">
                      <a:solidFill>
                        <a:srgbClr val="9E9E9E"/>
                      </a:solidFill>
                      <a:prstDash val="solid"/>
                      <a:round/>
                      <a:headEnd len="sm" w="sm" type="none"/>
                      <a:tailEnd len="sm" w="sm" type="none"/>
                    </a:lnT>
                    <a:solidFill>
                      <a:srgbClr val="274E13"/>
                    </a:solidFill>
                  </a:tcPr>
                </a:tc>
                <a:tc>
                  <a:txBody>
                    <a:bodyPr/>
                    <a:lstStyle/>
                    <a:p>
                      <a:pPr indent="0" lvl="0" marL="0" rtl="0" algn="l">
                        <a:spcBef>
                          <a:spcPts val="0"/>
                        </a:spcBef>
                        <a:spcAft>
                          <a:spcPts val="0"/>
                        </a:spcAft>
                        <a:buNone/>
                      </a:pPr>
                      <a:r>
                        <a:t/>
                      </a:r>
                      <a:endParaRPr sz="1000">
                        <a:solidFill>
                          <a:schemeClr val="lt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000">
                        <a:solidFill>
                          <a:schemeClr val="lt1"/>
                        </a:solidFill>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Xin Ying</a:t>
            </a:r>
            <a:endParaRPr/>
          </a:p>
        </p:txBody>
      </p:sp>
      <p:sp>
        <p:nvSpPr>
          <p:cNvPr id="260" name="Google Shape;260;p42"/>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a:t>Level design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Modelling and texturing of props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Gameplay Design</a:t>
            </a:r>
            <a:br>
              <a:rPr lang="en"/>
            </a:br>
            <a:endParaRPr/>
          </a:p>
          <a:p>
            <a:pPr indent="-298450" lvl="0" marL="457200" rtl="0" algn="l">
              <a:spcBef>
                <a:spcPts val="0"/>
              </a:spcBef>
              <a:spcAft>
                <a:spcPts val="0"/>
              </a:spcAft>
              <a:buSzPts val="1100"/>
              <a:buChar char="●"/>
            </a:pPr>
            <a:r>
              <a:rPr lang="en"/>
              <a:t>Player concept </a:t>
            </a:r>
            <a:r>
              <a:rPr lang="en"/>
              <a:t>design</a:t>
            </a:r>
            <a:r>
              <a:rPr lang="en"/>
              <a:t> </a:t>
            </a:r>
            <a:endParaRPr/>
          </a:p>
          <a:p>
            <a:pPr indent="0" lvl="0" marL="0" rtl="0" algn="l">
              <a:spcBef>
                <a:spcPts val="0"/>
              </a:spcBef>
              <a:spcAft>
                <a:spcPts val="0"/>
              </a:spcAft>
              <a:buNone/>
            </a:pPr>
            <a:r>
              <a:t/>
            </a:r>
            <a:endParaRPr/>
          </a:p>
        </p:txBody>
      </p:sp>
      <p:pic>
        <p:nvPicPr>
          <p:cNvPr id="261" name="Google Shape;261;p42"/>
          <p:cNvPicPr preferRelativeResize="0"/>
          <p:nvPr/>
        </p:nvPicPr>
        <p:blipFill>
          <a:blip r:embed="rId3">
            <a:alphaModFix/>
          </a:blip>
          <a:stretch>
            <a:fillRect/>
          </a:stretch>
        </p:blipFill>
        <p:spPr>
          <a:xfrm>
            <a:off x="3757503" y="540250"/>
            <a:ext cx="3298349" cy="2519325"/>
          </a:xfrm>
          <a:prstGeom prst="rect">
            <a:avLst/>
          </a:prstGeom>
          <a:noFill/>
          <a:ln>
            <a:noFill/>
          </a:ln>
        </p:spPr>
      </p:pic>
      <p:pic>
        <p:nvPicPr>
          <p:cNvPr id="262" name="Google Shape;262;p42"/>
          <p:cNvPicPr preferRelativeResize="0"/>
          <p:nvPr/>
        </p:nvPicPr>
        <p:blipFill>
          <a:blip r:embed="rId4">
            <a:alphaModFix/>
          </a:blip>
          <a:stretch>
            <a:fillRect/>
          </a:stretch>
        </p:blipFill>
        <p:spPr>
          <a:xfrm>
            <a:off x="5805776" y="2408504"/>
            <a:ext cx="2831149" cy="2138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Kerrin</a:t>
            </a:r>
            <a:endParaRPr/>
          </a:p>
        </p:txBody>
      </p:sp>
      <p:sp>
        <p:nvSpPr>
          <p:cNvPr id="268" name="Google Shape;268;p43"/>
          <p:cNvSpPr txBox="1"/>
          <p:nvPr>
            <p:ph idx="1" type="body"/>
          </p:nvPr>
        </p:nvSpPr>
        <p:spPr>
          <a:xfrm>
            <a:off x="713250" y="1184500"/>
            <a:ext cx="7717500" cy="34308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a:t>Player concept </a:t>
            </a:r>
            <a:r>
              <a:rPr lang="en"/>
              <a:t>design</a:t>
            </a:r>
            <a:r>
              <a:rPr lang="en"/>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Modelling of player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Rigging and animating of player</a:t>
            </a:r>
            <a:br>
              <a:rPr lang="en"/>
            </a:br>
            <a:endParaRPr/>
          </a:p>
          <a:p>
            <a:pPr indent="-298450" lvl="0" marL="457200" rtl="0" algn="l">
              <a:spcBef>
                <a:spcPts val="0"/>
              </a:spcBef>
              <a:spcAft>
                <a:spcPts val="0"/>
              </a:spcAft>
              <a:buSzPts val="1100"/>
              <a:buChar char="●"/>
            </a:pPr>
            <a:r>
              <a:rPr lang="en"/>
              <a:t>Texturing of player</a:t>
            </a:r>
            <a:br>
              <a:rPr lang="en"/>
            </a:br>
            <a:endParaRPr/>
          </a:p>
          <a:p>
            <a:pPr indent="-298450" lvl="0" marL="457200" rtl="0" algn="l">
              <a:spcBef>
                <a:spcPts val="0"/>
              </a:spcBef>
              <a:spcAft>
                <a:spcPts val="0"/>
              </a:spcAft>
              <a:buSzPts val="1100"/>
              <a:buChar char="●"/>
            </a:pPr>
            <a:r>
              <a:rPr lang="en"/>
              <a:t>Modelling n texturing of props</a:t>
            </a:r>
            <a:endParaRPr/>
          </a:p>
          <a:p>
            <a:pPr indent="0" lvl="0" marL="0" rtl="0" algn="l">
              <a:spcBef>
                <a:spcPts val="0"/>
              </a:spcBef>
              <a:spcAft>
                <a:spcPts val="0"/>
              </a:spcAft>
              <a:buNone/>
            </a:pPr>
            <a:r>
              <a:t/>
            </a:r>
            <a:endParaRPr/>
          </a:p>
        </p:txBody>
      </p:sp>
      <p:pic>
        <p:nvPicPr>
          <p:cNvPr id="269" name="Google Shape;269;p43"/>
          <p:cNvPicPr preferRelativeResize="0"/>
          <p:nvPr/>
        </p:nvPicPr>
        <p:blipFill>
          <a:blip r:embed="rId3">
            <a:alphaModFix/>
          </a:blip>
          <a:stretch>
            <a:fillRect/>
          </a:stretch>
        </p:blipFill>
        <p:spPr>
          <a:xfrm>
            <a:off x="6690800" y="388125"/>
            <a:ext cx="1217425" cy="1329150"/>
          </a:xfrm>
          <a:prstGeom prst="rect">
            <a:avLst/>
          </a:prstGeom>
          <a:noFill/>
          <a:ln>
            <a:noFill/>
          </a:ln>
        </p:spPr>
      </p:pic>
      <p:pic>
        <p:nvPicPr>
          <p:cNvPr id="270" name="Google Shape;270;p43"/>
          <p:cNvPicPr preferRelativeResize="0"/>
          <p:nvPr/>
        </p:nvPicPr>
        <p:blipFill>
          <a:blip r:embed="rId4">
            <a:alphaModFix/>
          </a:blip>
          <a:stretch>
            <a:fillRect/>
          </a:stretch>
        </p:blipFill>
        <p:spPr>
          <a:xfrm>
            <a:off x="4669225" y="388125"/>
            <a:ext cx="1949175" cy="2076725"/>
          </a:xfrm>
          <a:prstGeom prst="rect">
            <a:avLst/>
          </a:prstGeom>
          <a:noFill/>
          <a:ln>
            <a:noFill/>
          </a:ln>
        </p:spPr>
      </p:pic>
      <p:pic>
        <p:nvPicPr>
          <p:cNvPr id="271" name="Google Shape;271;p43"/>
          <p:cNvPicPr preferRelativeResize="0"/>
          <p:nvPr/>
        </p:nvPicPr>
        <p:blipFill>
          <a:blip r:embed="rId5">
            <a:alphaModFix/>
          </a:blip>
          <a:stretch>
            <a:fillRect/>
          </a:stretch>
        </p:blipFill>
        <p:spPr>
          <a:xfrm>
            <a:off x="4629025" y="2611800"/>
            <a:ext cx="2029575" cy="2042451"/>
          </a:xfrm>
          <a:prstGeom prst="rect">
            <a:avLst/>
          </a:prstGeom>
          <a:noFill/>
          <a:ln>
            <a:noFill/>
          </a:ln>
        </p:spPr>
      </p:pic>
      <p:pic>
        <p:nvPicPr>
          <p:cNvPr id="272" name="Google Shape;272;p43"/>
          <p:cNvPicPr preferRelativeResize="0"/>
          <p:nvPr/>
        </p:nvPicPr>
        <p:blipFill>
          <a:blip r:embed="rId6">
            <a:alphaModFix/>
          </a:blip>
          <a:stretch>
            <a:fillRect/>
          </a:stretch>
        </p:blipFill>
        <p:spPr>
          <a:xfrm>
            <a:off x="6479472" y="1853450"/>
            <a:ext cx="2251525" cy="1329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a:t>
            </a:r>
            <a:endParaRPr/>
          </a:p>
        </p:txBody>
      </p:sp>
      <p:pic>
        <p:nvPicPr>
          <p:cNvPr id="278" name="Google Shape;278;p44" title="Presentation_segment_on_what_I_did.mp4">
            <a:hlinkClick r:id="rId3"/>
          </p:cNvPr>
          <p:cNvPicPr preferRelativeResize="0"/>
          <p:nvPr/>
        </p:nvPicPr>
        <p:blipFill>
          <a:blip r:embed="rId4">
            <a:alphaModFix/>
          </a:blip>
          <a:stretch>
            <a:fillRect/>
          </a:stretch>
        </p:blipFill>
        <p:spPr>
          <a:xfrm>
            <a:off x="1985825" y="448125"/>
            <a:ext cx="5738500" cy="4303875"/>
          </a:xfrm>
          <a:prstGeom prst="rect">
            <a:avLst/>
          </a:prstGeom>
          <a:noFill/>
          <a:ln cap="flat" cmpd="sng" w="28575">
            <a:solidFill>
              <a:schemeClr val="l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13250" y="540250"/>
            <a:ext cx="7717500" cy="40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Q &amp; A</a:t>
            </a:r>
            <a:endParaRPr sz="9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Revisit - Concept</a:t>
            </a:r>
            <a:endParaRPr/>
          </a:p>
        </p:txBody>
      </p:sp>
      <p:sp>
        <p:nvSpPr>
          <p:cNvPr id="170" name="Google Shape;170;p32"/>
          <p:cNvSpPr txBox="1"/>
          <p:nvPr>
            <p:ph idx="1" type="subTitle"/>
          </p:nvPr>
        </p:nvSpPr>
        <p:spPr>
          <a:xfrm>
            <a:off x="484650" y="1880425"/>
            <a:ext cx="3911100" cy="10830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Objective-based stealth infiltration</a:t>
            </a:r>
            <a:endParaRPr/>
          </a:p>
          <a:p>
            <a:pPr indent="-317500" lvl="0" marL="457200" rtl="0" algn="l">
              <a:spcBef>
                <a:spcPts val="0"/>
              </a:spcBef>
              <a:spcAft>
                <a:spcPts val="0"/>
              </a:spcAft>
              <a:buSzPts val="1400"/>
              <a:buChar char="●"/>
            </a:pPr>
            <a:r>
              <a:rPr lang="en"/>
              <a:t>Interactive and destructible </a:t>
            </a:r>
            <a:r>
              <a:rPr lang="en"/>
              <a:t>environment</a:t>
            </a:r>
            <a:endParaRPr/>
          </a:p>
        </p:txBody>
      </p:sp>
      <p:sp>
        <p:nvSpPr>
          <p:cNvPr id="171" name="Google Shape;171;p32"/>
          <p:cNvSpPr txBox="1"/>
          <p:nvPr>
            <p:ph idx="2" type="subTitle"/>
          </p:nvPr>
        </p:nvSpPr>
        <p:spPr>
          <a:xfrm>
            <a:off x="484625" y="1394175"/>
            <a:ext cx="3415200" cy="43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Stealth Game + Destruction Physics</a:t>
            </a:r>
            <a:endParaRPr/>
          </a:p>
        </p:txBody>
      </p:sp>
      <p:sp>
        <p:nvSpPr>
          <p:cNvPr id="172" name="Google Shape;172;p32"/>
          <p:cNvSpPr txBox="1"/>
          <p:nvPr>
            <p:ph idx="3" type="subTitle"/>
          </p:nvPr>
        </p:nvSpPr>
        <p:spPr>
          <a:xfrm>
            <a:off x="4748225" y="3633025"/>
            <a:ext cx="3911100" cy="10830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The Ability to Teleport</a:t>
            </a:r>
            <a:endParaRPr/>
          </a:p>
          <a:p>
            <a:pPr indent="-317500" lvl="0" marL="457200" rtl="0" algn="l">
              <a:spcBef>
                <a:spcPts val="0"/>
              </a:spcBef>
              <a:spcAft>
                <a:spcPts val="0"/>
              </a:spcAft>
              <a:buSzPts val="1400"/>
              <a:buChar char="●"/>
            </a:pPr>
            <a:r>
              <a:rPr lang="en"/>
              <a:t>Drink blood</a:t>
            </a:r>
            <a:endParaRPr/>
          </a:p>
          <a:p>
            <a:pPr indent="-317500" lvl="0" marL="457200" rtl="0" algn="l">
              <a:spcBef>
                <a:spcPts val="0"/>
              </a:spcBef>
              <a:spcAft>
                <a:spcPts val="0"/>
              </a:spcAft>
              <a:buSzPts val="1400"/>
              <a:buChar char="●"/>
            </a:pPr>
            <a:r>
              <a:rPr lang="en"/>
              <a:t>Burn in </a:t>
            </a:r>
            <a:r>
              <a:rPr lang="en"/>
              <a:t>contact with sunlight</a:t>
            </a:r>
            <a:endParaRPr/>
          </a:p>
        </p:txBody>
      </p:sp>
      <p:sp>
        <p:nvSpPr>
          <p:cNvPr id="173" name="Google Shape;173;p32"/>
          <p:cNvSpPr txBox="1"/>
          <p:nvPr>
            <p:ph idx="4" type="subTitle"/>
          </p:nvPr>
        </p:nvSpPr>
        <p:spPr>
          <a:xfrm>
            <a:off x="6394611" y="3146775"/>
            <a:ext cx="22647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Vampire Inspired</a:t>
            </a:r>
            <a:endParaRPr/>
          </a:p>
        </p:txBody>
      </p:sp>
      <p:sp>
        <p:nvSpPr>
          <p:cNvPr id="174" name="Google Shape;174;p32"/>
          <p:cNvSpPr txBox="1"/>
          <p:nvPr>
            <p:ph idx="1" type="subTitle"/>
          </p:nvPr>
        </p:nvSpPr>
        <p:spPr>
          <a:xfrm>
            <a:off x="6394600" y="1572025"/>
            <a:ext cx="1537800" cy="6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 here</a:t>
            </a:r>
            <a:endParaRPr/>
          </a:p>
        </p:txBody>
      </p:sp>
      <p:sp>
        <p:nvSpPr>
          <p:cNvPr id="175" name="Google Shape;175;p32"/>
          <p:cNvSpPr txBox="1"/>
          <p:nvPr>
            <p:ph idx="1" type="subTitle"/>
          </p:nvPr>
        </p:nvSpPr>
        <p:spPr>
          <a:xfrm>
            <a:off x="1144025" y="3868825"/>
            <a:ext cx="1537800" cy="6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 here</a:t>
            </a:r>
            <a:endParaRPr/>
          </a:p>
        </p:txBody>
      </p:sp>
      <p:pic>
        <p:nvPicPr>
          <p:cNvPr id="176" name="Google Shape;176;p32"/>
          <p:cNvPicPr preferRelativeResize="0"/>
          <p:nvPr/>
        </p:nvPicPr>
        <p:blipFill>
          <a:blip r:embed="rId3">
            <a:alphaModFix/>
          </a:blip>
          <a:stretch>
            <a:fillRect/>
          </a:stretch>
        </p:blipFill>
        <p:spPr>
          <a:xfrm>
            <a:off x="5107850" y="1042375"/>
            <a:ext cx="3415200" cy="1921050"/>
          </a:xfrm>
          <a:prstGeom prst="rect">
            <a:avLst/>
          </a:prstGeom>
          <a:noFill/>
          <a:ln>
            <a:noFill/>
          </a:ln>
        </p:spPr>
      </p:pic>
      <p:pic>
        <p:nvPicPr>
          <p:cNvPr id="177" name="Google Shape;177;p32"/>
          <p:cNvPicPr preferRelativeResize="0"/>
          <p:nvPr/>
        </p:nvPicPr>
        <p:blipFill>
          <a:blip r:embed="rId4">
            <a:alphaModFix/>
          </a:blip>
          <a:stretch>
            <a:fillRect/>
          </a:stretch>
        </p:blipFill>
        <p:spPr>
          <a:xfrm>
            <a:off x="713250" y="2963425"/>
            <a:ext cx="3415200" cy="154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Revisit - </a:t>
            </a:r>
            <a:r>
              <a:rPr lang="en"/>
              <a:t>Unique Selling Points</a:t>
            </a:r>
            <a:endParaRPr/>
          </a:p>
        </p:txBody>
      </p:sp>
      <p:sp>
        <p:nvSpPr>
          <p:cNvPr id="183" name="Google Shape;183;p33"/>
          <p:cNvSpPr txBox="1"/>
          <p:nvPr>
            <p:ph idx="1" type="body"/>
          </p:nvPr>
        </p:nvSpPr>
        <p:spPr>
          <a:xfrm>
            <a:off x="713250" y="1617000"/>
            <a:ext cx="4386900" cy="2570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Realistic stealth capabilities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Vampire-inspired abilities to aid the player</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Stealth game with destructible environment</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Immersive play with lighting engine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Complex AI behaviour</a:t>
            </a:r>
            <a:endParaRPr sz="1400"/>
          </a:p>
        </p:txBody>
      </p:sp>
      <p:pic>
        <p:nvPicPr>
          <p:cNvPr id="184" name="Google Shape;184;p33"/>
          <p:cNvPicPr preferRelativeResize="0"/>
          <p:nvPr/>
        </p:nvPicPr>
        <p:blipFill>
          <a:blip r:embed="rId3">
            <a:alphaModFix/>
          </a:blip>
          <a:stretch>
            <a:fillRect/>
          </a:stretch>
        </p:blipFill>
        <p:spPr>
          <a:xfrm>
            <a:off x="6558451" y="350350"/>
            <a:ext cx="2152000" cy="2221399"/>
          </a:xfrm>
          <a:prstGeom prst="rect">
            <a:avLst/>
          </a:prstGeom>
          <a:noFill/>
          <a:ln>
            <a:noFill/>
          </a:ln>
        </p:spPr>
      </p:pic>
      <p:pic>
        <p:nvPicPr>
          <p:cNvPr id="185" name="Google Shape;185;p33"/>
          <p:cNvPicPr preferRelativeResize="0"/>
          <p:nvPr/>
        </p:nvPicPr>
        <p:blipFill>
          <a:blip r:embed="rId4">
            <a:alphaModFix/>
          </a:blip>
          <a:stretch>
            <a:fillRect/>
          </a:stretch>
        </p:blipFill>
        <p:spPr>
          <a:xfrm>
            <a:off x="5274500" y="2876425"/>
            <a:ext cx="3435951" cy="1927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Revisit - Mechanics</a:t>
            </a:r>
            <a:endParaRPr/>
          </a:p>
        </p:txBody>
      </p:sp>
      <p:sp>
        <p:nvSpPr>
          <p:cNvPr id="191" name="Google Shape;191;p34"/>
          <p:cNvSpPr txBox="1"/>
          <p:nvPr/>
        </p:nvSpPr>
        <p:spPr>
          <a:xfrm>
            <a:off x="620250" y="1152600"/>
            <a:ext cx="2426700" cy="2838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D9D9D9"/>
              </a:buClr>
              <a:buSzPts val="1200"/>
              <a:buFont typeface="Montserrat"/>
              <a:buChar char="●"/>
            </a:pPr>
            <a:r>
              <a:rPr lang="en" sz="1200">
                <a:solidFill>
                  <a:srgbClr val="D9D9D9"/>
                </a:solidFill>
                <a:latin typeface="Montserrat"/>
                <a:ea typeface="Montserrat"/>
                <a:cs typeface="Montserrat"/>
                <a:sym typeface="Montserrat"/>
              </a:rPr>
              <a:t>Stealth</a:t>
            </a:r>
            <a:endParaRPr sz="1200">
              <a:solidFill>
                <a:srgbClr val="D9D9D9"/>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D9D9D9"/>
              </a:solidFill>
              <a:latin typeface="Montserrat"/>
              <a:ea typeface="Montserrat"/>
              <a:cs typeface="Montserrat"/>
              <a:sym typeface="Montserrat"/>
            </a:endParaRPr>
          </a:p>
          <a:p>
            <a:pPr indent="-304800" lvl="0" marL="457200" rtl="0" algn="l">
              <a:spcBef>
                <a:spcPts val="0"/>
              </a:spcBef>
              <a:spcAft>
                <a:spcPts val="0"/>
              </a:spcAft>
              <a:buClr>
                <a:srgbClr val="D9D9D9"/>
              </a:buClr>
              <a:buSzPts val="1200"/>
              <a:buFont typeface="Montserrat"/>
              <a:buChar char="●"/>
            </a:pPr>
            <a:r>
              <a:rPr lang="en" sz="1200">
                <a:solidFill>
                  <a:srgbClr val="D9D9D9"/>
                </a:solidFill>
                <a:latin typeface="Montserrat"/>
                <a:ea typeface="Montserrat"/>
                <a:cs typeface="Montserrat"/>
                <a:sym typeface="Montserrat"/>
              </a:rPr>
              <a:t>Combat</a:t>
            </a:r>
            <a:endParaRPr sz="1200">
              <a:solidFill>
                <a:srgbClr val="D9D9D9"/>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D9D9D9"/>
              </a:solidFill>
              <a:latin typeface="Montserrat"/>
              <a:ea typeface="Montserrat"/>
              <a:cs typeface="Montserrat"/>
              <a:sym typeface="Montserrat"/>
            </a:endParaRPr>
          </a:p>
          <a:p>
            <a:pPr indent="-304800" lvl="0" marL="457200" rtl="0" algn="l">
              <a:spcBef>
                <a:spcPts val="0"/>
              </a:spcBef>
              <a:spcAft>
                <a:spcPts val="0"/>
              </a:spcAft>
              <a:buClr>
                <a:srgbClr val="D9D9D9"/>
              </a:buClr>
              <a:buSzPts val="1200"/>
              <a:buFont typeface="Montserrat"/>
              <a:buChar char="●"/>
            </a:pPr>
            <a:r>
              <a:rPr lang="en" sz="1200">
                <a:solidFill>
                  <a:srgbClr val="D9D9D9"/>
                </a:solidFill>
                <a:latin typeface="Montserrat"/>
                <a:ea typeface="Montserrat"/>
                <a:cs typeface="Montserrat"/>
                <a:sym typeface="Montserrat"/>
              </a:rPr>
              <a:t>Line of sight and Directional Audio</a:t>
            </a:r>
            <a:endParaRPr sz="1200">
              <a:solidFill>
                <a:srgbClr val="D9D9D9"/>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D9D9D9"/>
              </a:solidFill>
              <a:latin typeface="Montserrat"/>
              <a:ea typeface="Montserrat"/>
              <a:cs typeface="Montserrat"/>
              <a:sym typeface="Montserrat"/>
            </a:endParaRPr>
          </a:p>
          <a:p>
            <a:pPr indent="-304800" lvl="0" marL="457200" rtl="0" algn="l">
              <a:spcBef>
                <a:spcPts val="0"/>
              </a:spcBef>
              <a:spcAft>
                <a:spcPts val="0"/>
              </a:spcAft>
              <a:buClr>
                <a:srgbClr val="D9D9D9"/>
              </a:buClr>
              <a:buSzPts val="1200"/>
              <a:buFont typeface="Montserrat"/>
              <a:buChar char="●"/>
            </a:pPr>
            <a:r>
              <a:rPr lang="en" sz="1200">
                <a:solidFill>
                  <a:srgbClr val="D9D9D9"/>
                </a:solidFill>
                <a:latin typeface="Montserrat"/>
                <a:ea typeface="Montserrat"/>
                <a:cs typeface="Montserrat"/>
                <a:sym typeface="Montserrat"/>
              </a:rPr>
              <a:t>Interactable environment</a:t>
            </a:r>
            <a:endParaRPr sz="1200">
              <a:solidFill>
                <a:srgbClr val="D9D9D9"/>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D9D9D9"/>
              </a:solidFill>
              <a:latin typeface="Montserrat"/>
              <a:ea typeface="Montserrat"/>
              <a:cs typeface="Montserrat"/>
              <a:sym typeface="Montserrat"/>
            </a:endParaRPr>
          </a:p>
          <a:p>
            <a:pPr indent="-304800" lvl="0" marL="457200" rtl="0" algn="l">
              <a:spcBef>
                <a:spcPts val="0"/>
              </a:spcBef>
              <a:spcAft>
                <a:spcPts val="0"/>
              </a:spcAft>
              <a:buClr>
                <a:srgbClr val="D9D9D9"/>
              </a:buClr>
              <a:buSzPts val="1200"/>
              <a:buFont typeface="Montserrat"/>
              <a:buChar char="●"/>
            </a:pPr>
            <a:r>
              <a:rPr lang="en" sz="1200">
                <a:solidFill>
                  <a:srgbClr val="D9D9D9"/>
                </a:solidFill>
                <a:latin typeface="Montserrat"/>
                <a:ea typeface="Montserrat"/>
                <a:cs typeface="Montserrat"/>
                <a:sym typeface="Montserrat"/>
              </a:rPr>
              <a:t>Abilities/Inventory</a:t>
            </a:r>
            <a:endParaRPr sz="1200">
              <a:solidFill>
                <a:srgbClr val="D9D9D9"/>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D9D9D9"/>
              </a:solidFill>
              <a:latin typeface="Montserrat"/>
              <a:ea typeface="Montserrat"/>
              <a:cs typeface="Montserrat"/>
              <a:sym typeface="Montserrat"/>
            </a:endParaRPr>
          </a:p>
          <a:p>
            <a:pPr indent="-304800" lvl="0" marL="457200" rtl="0" algn="l">
              <a:spcBef>
                <a:spcPts val="0"/>
              </a:spcBef>
              <a:spcAft>
                <a:spcPts val="0"/>
              </a:spcAft>
              <a:buClr>
                <a:srgbClr val="D9D9D9"/>
              </a:buClr>
              <a:buSzPts val="1200"/>
              <a:buFont typeface="Montserrat"/>
              <a:buChar char="●"/>
            </a:pPr>
            <a:r>
              <a:rPr lang="en" sz="1200">
                <a:solidFill>
                  <a:srgbClr val="D9D9D9"/>
                </a:solidFill>
                <a:latin typeface="Montserrat"/>
                <a:ea typeface="Montserrat"/>
                <a:cs typeface="Montserrat"/>
                <a:sym typeface="Montserrat"/>
              </a:rPr>
              <a:t>Fog of War</a:t>
            </a:r>
            <a:endParaRPr sz="1200">
              <a:solidFill>
                <a:srgbClr val="D9D9D9"/>
              </a:solidFill>
              <a:latin typeface="Montserrat"/>
              <a:ea typeface="Montserrat"/>
              <a:cs typeface="Montserrat"/>
              <a:sym typeface="Montserrat"/>
            </a:endParaRPr>
          </a:p>
        </p:txBody>
      </p:sp>
      <p:pic>
        <p:nvPicPr>
          <p:cNvPr id="192" name="Google Shape;192;p34"/>
          <p:cNvPicPr preferRelativeResize="0"/>
          <p:nvPr/>
        </p:nvPicPr>
        <p:blipFill>
          <a:blip r:embed="rId3">
            <a:alphaModFix/>
          </a:blip>
          <a:stretch>
            <a:fillRect/>
          </a:stretch>
        </p:blipFill>
        <p:spPr>
          <a:xfrm>
            <a:off x="5733327" y="1112949"/>
            <a:ext cx="2697424" cy="1517300"/>
          </a:xfrm>
          <a:prstGeom prst="rect">
            <a:avLst/>
          </a:prstGeom>
          <a:noFill/>
          <a:ln>
            <a:noFill/>
          </a:ln>
        </p:spPr>
      </p:pic>
      <p:pic>
        <p:nvPicPr>
          <p:cNvPr id="193" name="Google Shape;193;p34"/>
          <p:cNvPicPr preferRelativeResize="0"/>
          <p:nvPr/>
        </p:nvPicPr>
        <p:blipFill>
          <a:blip r:embed="rId4">
            <a:alphaModFix/>
          </a:blip>
          <a:stretch>
            <a:fillRect/>
          </a:stretch>
        </p:blipFill>
        <p:spPr>
          <a:xfrm>
            <a:off x="5733325" y="2829375"/>
            <a:ext cx="2697425" cy="15154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Revisit - Dynamics</a:t>
            </a:r>
            <a:endParaRPr/>
          </a:p>
        </p:txBody>
      </p:sp>
      <p:sp>
        <p:nvSpPr>
          <p:cNvPr id="199" name="Google Shape;199;p35"/>
          <p:cNvSpPr txBox="1"/>
          <p:nvPr/>
        </p:nvSpPr>
        <p:spPr>
          <a:xfrm>
            <a:off x="661650" y="1152600"/>
            <a:ext cx="2426700" cy="2838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Information Gathering</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Redefining Space</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Altering Movement</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Dispatching Enemies</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2"/>
              </a:solidFill>
              <a:latin typeface="Montserrat"/>
              <a:ea typeface="Montserrat"/>
              <a:cs typeface="Montserrat"/>
              <a:sym typeface="Montserrat"/>
            </a:endParaRPr>
          </a:p>
          <a:p>
            <a:pPr indent="-304800" lvl="0" marL="457200" rtl="0" algn="l">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Enemy Manipulation</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D9D9D9"/>
              </a:solidFill>
              <a:latin typeface="Montserrat"/>
              <a:ea typeface="Montserrat"/>
              <a:cs typeface="Montserrat"/>
              <a:sym typeface="Montserrat"/>
            </a:endParaRPr>
          </a:p>
        </p:txBody>
      </p:sp>
      <p:pic>
        <p:nvPicPr>
          <p:cNvPr id="200" name="Google Shape;200;p35"/>
          <p:cNvPicPr preferRelativeResize="0"/>
          <p:nvPr/>
        </p:nvPicPr>
        <p:blipFill>
          <a:blip r:embed="rId3">
            <a:alphaModFix/>
          </a:blip>
          <a:stretch>
            <a:fillRect/>
          </a:stretch>
        </p:blipFill>
        <p:spPr>
          <a:xfrm>
            <a:off x="5205676" y="1112952"/>
            <a:ext cx="3225075" cy="1814099"/>
          </a:xfrm>
          <a:prstGeom prst="rect">
            <a:avLst/>
          </a:prstGeom>
          <a:noFill/>
          <a:ln>
            <a:noFill/>
          </a:ln>
        </p:spPr>
      </p:pic>
      <p:pic>
        <p:nvPicPr>
          <p:cNvPr id="201" name="Google Shape;201;p35"/>
          <p:cNvPicPr preferRelativeResize="0"/>
          <p:nvPr/>
        </p:nvPicPr>
        <p:blipFill>
          <a:blip r:embed="rId4">
            <a:alphaModFix/>
          </a:blip>
          <a:stretch>
            <a:fillRect/>
          </a:stretch>
        </p:blipFill>
        <p:spPr>
          <a:xfrm>
            <a:off x="3322483" y="3048400"/>
            <a:ext cx="2534368" cy="1489201"/>
          </a:xfrm>
          <a:prstGeom prst="rect">
            <a:avLst/>
          </a:prstGeom>
          <a:noFill/>
          <a:ln>
            <a:noFill/>
          </a:ln>
        </p:spPr>
      </p:pic>
      <p:pic>
        <p:nvPicPr>
          <p:cNvPr id="202" name="Google Shape;202;p35"/>
          <p:cNvPicPr preferRelativeResize="0"/>
          <p:nvPr/>
        </p:nvPicPr>
        <p:blipFill>
          <a:blip r:embed="rId5">
            <a:alphaModFix/>
          </a:blip>
          <a:stretch>
            <a:fillRect/>
          </a:stretch>
        </p:blipFill>
        <p:spPr>
          <a:xfrm>
            <a:off x="5917574" y="3048400"/>
            <a:ext cx="2513177" cy="14891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title="Points scored"/>
          <p:cNvPicPr preferRelativeResize="0"/>
          <p:nvPr/>
        </p:nvPicPr>
        <p:blipFill>
          <a:blip r:embed="rId3">
            <a:alphaModFix/>
          </a:blip>
          <a:stretch>
            <a:fillRect/>
          </a:stretch>
        </p:blipFill>
        <p:spPr>
          <a:xfrm>
            <a:off x="864263" y="368163"/>
            <a:ext cx="7415475" cy="376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1894650" y="1140000"/>
            <a:ext cx="5354700" cy="28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Changes Since Proposal</a:t>
            </a:r>
            <a:endParaRPr/>
          </a:p>
        </p:txBody>
      </p:sp>
      <p:sp>
        <p:nvSpPr>
          <p:cNvPr id="218" name="Google Shape;218;p38"/>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a:t>Reduced effect of line of sight and fog of war</a:t>
            </a:r>
            <a:endParaRPr/>
          </a:p>
          <a:p>
            <a:pPr indent="-298450" lvl="1" marL="914400" rtl="0" algn="l">
              <a:spcBef>
                <a:spcPts val="0"/>
              </a:spcBef>
              <a:spcAft>
                <a:spcPts val="0"/>
              </a:spcAft>
              <a:buSzPts val="1100"/>
              <a:buChar char="○"/>
            </a:pPr>
            <a:r>
              <a:rPr lang="en"/>
              <a:t>Improves visibility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Better camera controls and player input context</a:t>
            </a:r>
            <a:endParaRPr/>
          </a:p>
          <a:p>
            <a:pPr indent="-298450" lvl="1" marL="914400" rtl="0" algn="l">
              <a:spcBef>
                <a:spcPts val="0"/>
              </a:spcBef>
              <a:spcAft>
                <a:spcPts val="0"/>
              </a:spcAft>
              <a:buSzPts val="1100"/>
              <a:buChar char="○"/>
            </a:pPr>
            <a:r>
              <a:rPr lang="en"/>
              <a:t>More responsive and intuitive controls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Added subtle UI traits to reduce intrusiveness</a:t>
            </a:r>
            <a:endParaRPr/>
          </a:p>
          <a:p>
            <a:pPr indent="-298450" lvl="1" marL="914400" rtl="0" algn="l">
              <a:spcBef>
                <a:spcPts val="0"/>
              </a:spcBef>
              <a:spcAft>
                <a:spcPts val="0"/>
              </a:spcAft>
              <a:buSzPts val="1100"/>
              <a:buChar char="○"/>
            </a:pPr>
            <a:r>
              <a:rPr lang="en"/>
              <a:t>Removed radial menu in favor is stylized grid inventory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50% discard of quick saving and loading</a:t>
            </a:r>
            <a:endParaRPr/>
          </a:p>
          <a:p>
            <a:pPr indent="-298450" lvl="1" marL="914400" rtl="0" algn="l">
              <a:spcBef>
                <a:spcPts val="0"/>
              </a:spcBef>
              <a:spcAft>
                <a:spcPts val="0"/>
              </a:spcAft>
              <a:buSzPts val="1100"/>
              <a:buChar char="○"/>
            </a:pPr>
            <a:r>
              <a:rPr lang="en"/>
              <a:t>Time </a:t>
            </a:r>
            <a:r>
              <a:rPr lang="en"/>
              <a:t>constraints</a:t>
            </a:r>
            <a:r>
              <a:rPr lang="en"/>
              <a:t> makes it hard to develop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713250" y="540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Changes Since Proposal</a:t>
            </a:r>
            <a:endParaRPr/>
          </a:p>
        </p:txBody>
      </p:sp>
      <p:sp>
        <p:nvSpPr>
          <p:cNvPr id="224" name="Google Shape;224;p39"/>
          <p:cNvSpPr txBox="1"/>
          <p:nvPr>
            <p:ph idx="1" type="body"/>
          </p:nvPr>
        </p:nvSpPr>
        <p:spPr>
          <a:xfrm>
            <a:off x="713250" y="1177825"/>
            <a:ext cx="7717500" cy="34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Improved AI behaviors with use of FSM in place of BT</a:t>
            </a:r>
            <a:endParaRPr/>
          </a:p>
          <a:p>
            <a:pPr indent="-298450" lvl="1" marL="914400" rtl="0" algn="l">
              <a:spcBef>
                <a:spcPts val="0"/>
              </a:spcBef>
              <a:spcAft>
                <a:spcPts val="0"/>
              </a:spcAft>
              <a:buSzPts val="1100"/>
              <a:buChar char="○"/>
            </a:pPr>
            <a:r>
              <a:rPr lang="en"/>
              <a:t>Faster state changes, better reaction time</a:t>
            </a:r>
            <a:endParaRPr/>
          </a:p>
          <a:p>
            <a:pPr indent="-298450" lvl="1" marL="914400" rtl="0" algn="l">
              <a:spcBef>
                <a:spcPts val="0"/>
              </a:spcBef>
              <a:spcAft>
                <a:spcPts val="0"/>
              </a:spcAft>
              <a:buSzPts val="1100"/>
              <a:buChar char="○"/>
            </a:pPr>
            <a:r>
              <a:rPr lang="en"/>
              <a:t>Less realistic unfortunately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Abilities &amp; items more geared towards utility rather than combat</a:t>
            </a:r>
            <a:endParaRPr/>
          </a:p>
          <a:p>
            <a:pPr indent="-298450" lvl="1" marL="914400" rtl="0" algn="l">
              <a:spcBef>
                <a:spcPts val="0"/>
              </a:spcBef>
              <a:spcAft>
                <a:spcPts val="0"/>
              </a:spcAft>
              <a:buSzPts val="1100"/>
              <a:buChar char="○"/>
            </a:pPr>
            <a:r>
              <a:rPr lang="en"/>
              <a:t>Enhances use of stealth rather than direct confrontation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Stealth kill and conditional events</a:t>
            </a:r>
            <a:endParaRPr/>
          </a:p>
          <a:p>
            <a:pPr indent="-298450" lvl="1" marL="914400" rtl="0" algn="l">
              <a:spcBef>
                <a:spcPts val="0"/>
              </a:spcBef>
              <a:spcAft>
                <a:spcPts val="0"/>
              </a:spcAft>
              <a:buSzPts val="1100"/>
              <a:buChar char="○"/>
            </a:pPr>
            <a:r>
              <a:rPr lang="en"/>
              <a:t>Burning bodies for disposal</a:t>
            </a:r>
            <a:endParaRPr/>
          </a:p>
          <a:p>
            <a:pPr indent="-298450" lvl="1" marL="914400" rtl="0" algn="l">
              <a:spcBef>
                <a:spcPts val="0"/>
              </a:spcBef>
              <a:spcAft>
                <a:spcPts val="0"/>
              </a:spcAft>
              <a:buSzPts val="1100"/>
              <a:buChar char="○"/>
            </a:pPr>
            <a:r>
              <a:rPr lang="en"/>
              <a:t>Drinking blood to regain health</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Removed “Red Baron” as final boss -&gt; concept for boss character</a:t>
            </a:r>
            <a:endParaRPr/>
          </a:p>
        </p:txBody>
      </p:sp>
      <p:pic>
        <p:nvPicPr>
          <p:cNvPr id="225" name="Google Shape;225;p39"/>
          <p:cNvPicPr preferRelativeResize="0"/>
          <p:nvPr/>
        </p:nvPicPr>
        <p:blipFill>
          <a:blip r:embed="rId3">
            <a:alphaModFix/>
          </a:blip>
          <a:stretch>
            <a:fillRect/>
          </a:stretch>
        </p:blipFill>
        <p:spPr>
          <a:xfrm>
            <a:off x="6974426" y="2313787"/>
            <a:ext cx="1681374" cy="2378076"/>
          </a:xfrm>
          <a:prstGeom prst="rect">
            <a:avLst/>
          </a:prstGeom>
          <a:noFill/>
          <a:ln>
            <a:noFill/>
          </a:ln>
        </p:spPr>
      </p:pic>
      <p:pic>
        <p:nvPicPr>
          <p:cNvPr id="226" name="Google Shape;226;p39"/>
          <p:cNvPicPr preferRelativeResize="0"/>
          <p:nvPr/>
        </p:nvPicPr>
        <p:blipFill>
          <a:blip r:embed="rId4">
            <a:alphaModFix/>
          </a:blip>
          <a:stretch>
            <a:fillRect/>
          </a:stretch>
        </p:blipFill>
        <p:spPr>
          <a:xfrm>
            <a:off x="6893525" y="392525"/>
            <a:ext cx="1843174" cy="1843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ir Wire Style Thesis Defense by Slidesgo">
  <a:themeElements>
    <a:clrScheme name="Simple Light">
      <a:dk1>
        <a:srgbClr val="000000"/>
      </a:dk1>
      <a:lt1>
        <a:srgbClr val="FFFFFF"/>
      </a:lt1>
      <a:dk2>
        <a:srgbClr val="D9D9D9"/>
      </a:dk2>
      <a:lt2>
        <a:srgbClr val="D9D9D9"/>
      </a:lt2>
      <a:accent1>
        <a:srgbClr val="B42828"/>
      </a:accent1>
      <a:accent2>
        <a:srgbClr val="212121"/>
      </a:accent2>
      <a:accent3>
        <a:srgbClr val="D9D9D9"/>
      </a:accent3>
      <a:accent4>
        <a:srgbClr val="C80F0F"/>
      </a:accent4>
      <a:accent5>
        <a:srgbClr val="000000"/>
      </a:accent5>
      <a:accent6>
        <a:srgbClr val="D9D9D9"/>
      </a:accent6>
      <a:hlink>
        <a:srgbClr val="F941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